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Mulish"/>
      <p:regular r:id="rId12"/>
      <p:bold r:id="rId13"/>
      <p:italic r:id="rId14"/>
      <p:boldItalic r:id="rId15"/>
    </p:embeddedFont>
    <p:embeddedFont>
      <p:font typeface="Lato"/>
      <p:regular r:id="rId16"/>
      <p:bold r:id="rId17"/>
      <p:italic r:id="rId18"/>
      <p:boldItalic r:id="rId19"/>
    </p:embeddedFont>
    <p:embeddedFont>
      <p:font typeface="Lato Black"/>
      <p:bold r:id="rId20"/>
      <p:boldItalic r:id="rId21"/>
    </p:embeddedFont>
    <p:embeddedFont>
      <p:font typeface="Mulish Black"/>
      <p:bold r:id="rId22"/>
      <p:boldItalic r:id="rId23"/>
    </p:embeddedFont>
    <p:embeddedFont>
      <p:font typeface="Helvetica Neue"/>
      <p:regular r:id="rId24"/>
      <p:bold r:id="rId25"/>
      <p:italic r:id="rId26"/>
      <p:boldItalic r:id="rId27"/>
    </p:embeddedFont>
    <p:embeddedFont>
      <p:font typeface="Helvetica Neue Light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Black-bold.fntdata"/><Relationship Id="rId22" Type="http://schemas.openxmlformats.org/officeDocument/2006/relationships/font" Target="fonts/MulishBlack-bold.fntdata"/><Relationship Id="rId21" Type="http://schemas.openxmlformats.org/officeDocument/2006/relationships/font" Target="fonts/LatoBlack-boldItalic.fntdata"/><Relationship Id="rId24" Type="http://schemas.openxmlformats.org/officeDocument/2006/relationships/font" Target="fonts/HelveticaNeue-regular.fntdata"/><Relationship Id="rId23" Type="http://schemas.openxmlformats.org/officeDocument/2006/relationships/font" Target="fonts/MulishBlack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HelveticaNeue-italic.fntdata"/><Relationship Id="rId25" Type="http://schemas.openxmlformats.org/officeDocument/2006/relationships/font" Target="fonts/HelveticaNeue-bold.fntdata"/><Relationship Id="rId28" Type="http://schemas.openxmlformats.org/officeDocument/2006/relationships/font" Target="fonts/HelveticaNeueLight-regular.fntdata"/><Relationship Id="rId27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HelveticaNeueLigh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HelveticaNeueLight-boldItalic.fntdata"/><Relationship Id="rId30" Type="http://schemas.openxmlformats.org/officeDocument/2006/relationships/font" Target="fonts/HelveticaNeueLight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ulish-bold.fntdata"/><Relationship Id="rId12" Type="http://schemas.openxmlformats.org/officeDocument/2006/relationships/font" Target="fonts/Mulish-regular.fntdata"/><Relationship Id="rId15" Type="http://schemas.openxmlformats.org/officeDocument/2006/relationships/font" Target="fonts/Mulish-boldItalic.fntdata"/><Relationship Id="rId14" Type="http://schemas.openxmlformats.org/officeDocument/2006/relationships/font" Target="fonts/Mulish-italic.fntdata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19" Type="http://schemas.openxmlformats.org/officeDocument/2006/relationships/font" Target="fonts/Lato-boldItalic.fntdata"/><Relationship Id="rId18" Type="http://schemas.openxmlformats.org/officeDocument/2006/relationships/font" Target="fonts/Lat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eaa9877a47_0_313:notes"/>
          <p:cNvSpPr/>
          <p:nvPr>
            <p:ph idx="2" type="sldImg"/>
          </p:nvPr>
        </p:nvSpPr>
        <p:spPr>
          <a:xfrm>
            <a:off x="686445" y="1143000"/>
            <a:ext cx="548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g3eaa9877a47_0_31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5" name="Google Shape;45;g3eaa9877a47_0_31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aa9877a47_0_36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3eaa9877a47_0_3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eaa9877a47_0_35:notes"/>
          <p:cNvSpPr/>
          <p:nvPr>
            <p:ph idx="2" type="sldImg"/>
          </p:nvPr>
        </p:nvSpPr>
        <p:spPr>
          <a:xfrm>
            <a:off x="686445" y="1143000"/>
            <a:ext cx="548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g3eaa9877a47_0_3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This is good to go.</a:t>
            </a:r>
            <a:endParaRPr/>
          </a:p>
        </p:txBody>
      </p:sp>
      <p:sp>
        <p:nvSpPr>
          <p:cNvPr id="69" name="Google Shape;69;g3eaa9877a47_0_3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eaa9877a47_0_56:notes"/>
          <p:cNvSpPr/>
          <p:nvPr>
            <p:ph idx="2" type="sldImg"/>
          </p:nvPr>
        </p:nvSpPr>
        <p:spPr>
          <a:xfrm>
            <a:off x="686445" y="1143000"/>
            <a:ext cx="548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g3eaa9877a47_0_5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This is good to go.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1" name="Google Shape;91;g3eaa9877a47_0_5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eaa9877a47_0_168:notes"/>
          <p:cNvSpPr/>
          <p:nvPr>
            <p:ph idx="2" type="sldImg"/>
          </p:nvPr>
        </p:nvSpPr>
        <p:spPr>
          <a:xfrm>
            <a:off x="686445" y="1143000"/>
            <a:ext cx="548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g3eaa9877a47_0_16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This is good to go.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9" name="Google Shape;139;g3eaa9877a47_0_16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eaa9877a47_0_263:notes"/>
          <p:cNvSpPr/>
          <p:nvPr>
            <p:ph idx="2" type="sldImg"/>
          </p:nvPr>
        </p:nvSpPr>
        <p:spPr>
          <a:xfrm>
            <a:off x="686445" y="1143000"/>
            <a:ext cx="548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g3eaa9877a47_0_26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g3eaa9877a47_0_26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_Themed">
  <p:cSld name="5_Title Slide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rgbClr val="E40078"/>
            </a:gs>
          </a:gsLst>
          <a:lin ang="2700006" scaled="0"/>
        </a:grad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3"/>
          <p:cNvSpPr txBox="1"/>
          <p:nvPr>
            <p:ph type="ctrTitle"/>
          </p:nvPr>
        </p:nvSpPr>
        <p:spPr>
          <a:xfrm>
            <a:off x="235324" y="223780"/>
            <a:ext cx="6858000" cy="3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Char char="●"/>
              <a:defRPr b="1" i="0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" type="subTitle"/>
          </p:nvPr>
        </p:nvSpPr>
        <p:spPr>
          <a:xfrm>
            <a:off x="235324" y="815272"/>
            <a:ext cx="6858000" cy="26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Lato"/>
              <a:buNone/>
              <a:defRPr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Lato"/>
              <a:buNone/>
              <a:defRPr sz="15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None/>
              <a:defRPr sz="14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449714" y="4826757"/>
            <a:ext cx="59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it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/>
          <p:nvPr/>
        </p:nvSpPr>
        <p:spPr>
          <a:xfrm>
            <a:off x="1" y="4783845"/>
            <a:ext cx="9144000" cy="359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3" name="Google Shape;13;p4"/>
          <p:cNvSpPr txBox="1"/>
          <p:nvPr>
            <p:ph type="ctrTitle"/>
          </p:nvPr>
        </p:nvSpPr>
        <p:spPr>
          <a:xfrm>
            <a:off x="235324" y="223780"/>
            <a:ext cx="6858000" cy="3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Lato Black"/>
              <a:buChar char="●"/>
              <a:defRPr i="0" sz="2000">
                <a:solidFill>
                  <a:schemeClr val="accent1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" type="subTitle"/>
          </p:nvPr>
        </p:nvSpPr>
        <p:spPr>
          <a:xfrm>
            <a:off x="235324" y="815272"/>
            <a:ext cx="6858000" cy="26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Lato"/>
              <a:buNone/>
              <a:defRPr sz="15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None/>
              <a:defRPr sz="14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5" name="Google Shape;15;p4"/>
          <p:cNvSpPr txBox="1"/>
          <p:nvPr>
            <p:ph idx="12" type="sldNum"/>
          </p:nvPr>
        </p:nvSpPr>
        <p:spPr>
          <a:xfrm>
            <a:off x="8449714" y="4826757"/>
            <a:ext cx="59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6" name="Google Shape;16;p4"/>
          <p:cNvGrpSpPr/>
          <p:nvPr/>
        </p:nvGrpSpPr>
        <p:grpSpPr>
          <a:xfrm>
            <a:off x="102648" y="4785156"/>
            <a:ext cx="996482" cy="287771"/>
            <a:chOff x="3894247" y="2793674"/>
            <a:chExt cx="4409213" cy="1274453"/>
          </a:xfrm>
        </p:grpSpPr>
        <p:sp>
          <p:nvSpPr>
            <p:cNvPr id="17" name="Google Shape;17;p4"/>
            <p:cNvSpPr/>
            <p:nvPr/>
          </p:nvSpPr>
          <p:spPr>
            <a:xfrm>
              <a:off x="5341466" y="3014662"/>
              <a:ext cx="2961994" cy="987742"/>
            </a:xfrm>
            <a:custGeom>
              <a:rect b="b" l="l" r="r" t="t"/>
              <a:pathLst>
                <a:path extrusionOk="0" h="987742" w="2961994">
                  <a:moveTo>
                    <a:pt x="2961995" y="596265"/>
                  </a:moveTo>
                  <a:lnTo>
                    <a:pt x="2961995" y="712470"/>
                  </a:lnTo>
                  <a:cubicBezTo>
                    <a:pt x="2961995" y="763905"/>
                    <a:pt x="2940111" y="785813"/>
                    <a:pt x="2888730" y="785813"/>
                  </a:cubicBezTo>
                  <a:lnTo>
                    <a:pt x="2471025" y="785813"/>
                  </a:lnTo>
                  <a:lnTo>
                    <a:pt x="2471025" y="699135"/>
                  </a:lnTo>
                  <a:lnTo>
                    <a:pt x="2670839" y="460058"/>
                  </a:lnTo>
                  <a:cubicBezTo>
                    <a:pt x="2697480" y="427672"/>
                    <a:pt x="2716510" y="412433"/>
                    <a:pt x="2716510" y="412433"/>
                  </a:cubicBezTo>
                  <a:lnTo>
                    <a:pt x="2716510" y="410528"/>
                  </a:lnTo>
                  <a:cubicBezTo>
                    <a:pt x="2716510" y="410528"/>
                    <a:pt x="2703189" y="412433"/>
                    <a:pt x="2670839" y="412433"/>
                  </a:cubicBezTo>
                  <a:lnTo>
                    <a:pt x="2651809" y="412433"/>
                  </a:lnTo>
                  <a:cubicBezTo>
                    <a:pt x="2637536" y="412433"/>
                    <a:pt x="2629924" y="420053"/>
                    <a:pt x="2629924" y="434340"/>
                  </a:cubicBezTo>
                  <a:lnTo>
                    <a:pt x="2629924" y="455295"/>
                  </a:lnTo>
                  <a:lnTo>
                    <a:pt x="2473880" y="455295"/>
                  </a:lnTo>
                  <a:lnTo>
                    <a:pt x="2473880" y="339090"/>
                  </a:lnTo>
                  <a:cubicBezTo>
                    <a:pt x="2473880" y="287655"/>
                    <a:pt x="2495764" y="265748"/>
                    <a:pt x="2547144" y="265748"/>
                  </a:cubicBezTo>
                  <a:lnTo>
                    <a:pt x="2943916" y="265748"/>
                  </a:lnTo>
                  <a:lnTo>
                    <a:pt x="2943916" y="353378"/>
                  </a:lnTo>
                  <a:lnTo>
                    <a:pt x="2745055" y="592455"/>
                  </a:lnTo>
                  <a:cubicBezTo>
                    <a:pt x="2720316" y="623888"/>
                    <a:pt x="2698432" y="640080"/>
                    <a:pt x="2698432" y="640080"/>
                  </a:cubicBezTo>
                  <a:lnTo>
                    <a:pt x="2698432" y="641985"/>
                  </a:lnTo>
                  <a:cubicBezTo>
                    <a:pt x="2698432" y="641985"/>
                    <a:pt x="2711753" y="639128"/>
                    <a:pt x="2745055" y="639128"/>
                  </a:cubicBezTo>
                  <a:lnTo>
                    <a:pt x="2783115" y="639128"/>
                  </a:lnTo>
                  <a:cubicBezTo>
                    <a:pt x="2797387" y="639128"/>
                    <a:pt x="2804999" y="631508"/>
                    <a:pt x="2804999" y="617220"/>
                  </a:cubicBezTo>
                  <a:lnTo>
                    <a:pt x="2804999" y="596265"/>
                  </a:lnTo>
                  <a:lnTo>
                    <a:pt x="2961995" y="596265"/>
                  </a:lnTo>
                  <a:close/>
                  <a:moveTo>
                    <a:pt x="2395857" y="427672"/>
                  </a:moveTo>
                  <a:cubicBezTo>
                    <a:pt x="2416790" y="427672"/>
                    <a:pt x="2431062" y="430530"/>
                    <a:pt x="2431062" y="430530"/>
                  </a:cubicBezTo>
                  <a:lnTo>
                    <a:pt x="2431062" y="259080"/>
                  </a:lnTo>
                  <a:cubicBezTo>
                    <a:pt x="2431062" y="259080"/>
                    <a:pt x="2420596" y="257175"/>
                    <a:pt x="2411081" y="257175"/>
                  </a:cubicBezTo>
                  <a:cubicBezTo>
                    <a:pt x="2333059" y="257175"/>
                    <a:pt x="2268357" y="315278"/>
                    <a:pt x="2245522" y="386715"/>
                  </a:cubicBezTo>
                  <a:lnTo>
                    <a:pt x="2243618" y="386715"/>
                  </a:lnTo>
                  <a:cubicBezTo>
                    <a:pt x="2243618" y="386715"/>
                    <a:pt x="2245522" y="376238"/>
                    <a:pt x="2245522" y="360045"/>
                  </a:cubicBezTo>
                  <a:lnTo>
                    <a:pt x="2245522" y="332422"/>
                  </a:lnTo>
                  <a:cubicBezTo>
                    <a:pt x="2245522" y="284798"/>
                    <a:pt x="2218880" y="265748"/>
                    <a:pt x="2172257" y="265748"/>
                  </a:cubicBezTo>
                  <a:lnTo>
                    <a:pt x="2018115" y="265748"/>
                  </a:lnTo>
                  <a:lnTo>
                    <a:pt x="2018115" y="412433"/>
                  </a:lnTo>
                  <a:lnTo>
                    <a:pt x="2056174" y="412433"/>
                  </a:lnTo>
                  <a:cubicBezTo>
                    <a:pt x="2070447" y="412433"/>
                    <a:pt x="2078059" y="420053"/>
                    <a:pt x="2078059" y="434340"/>
                  </a:cubicBezTo>
                  <a:lnTo>
                    <a:pt x="2078059" y="785813"/>
                  </a:lnTo>
                  <a:lnTo>
                    <a:pt x="2252182" y="785813"/>
                  </a:lnTo>
                  <a:lnTo>
                    <a:pt x="2252182" y="588645"/>
                  </a:lnTo>
                  <a:cubicBezTo>
                    <a:pt x="2252182" y="560070"/>
                    <a:pt x="2255036" y="537210"/>
                    <a:pt x="2261697" y="518160"/>
                  </a:cubicBezTo>
                  <a:cubicBezTo>
                    <a:pt x="2287387" y="441008"/>
                    <a:pt x="2354943" y="427672"/>
                    <a:pt x="2395857" y="427672"/>
                  </a:cubicBezTo>
                  <a:moveTo>
                    <a:pt x="2003842" y="526733"/>
                  </a:moveTo>
                  <a:cubicBezTo>
                    <a:pt x="2003842" y="691515"/>
                    <a:pt x="1900130" y="798195"/>
                    <a:pt x="1762163" y="798195"/>
                  </a:cubicBezTo>
                  <a:cubicBezTo>
                    <a:pt x="1677481" y="798195"/>
                    <a:pt x="1629906" y="753428"/>
                    <a:pt x="1629906" y="753428"/>
                  </a:cubicBezTo>
                  <a:lnTo>
                    <a:pt x="1628003" y="753428"/>
                  </a:lnTo>
                  <a:cubicBezTo>
                    <a:pt x="1628003" y="753428"/>
                    <a:pt x="1629906" y="771525"/>
                    <a:pt x="1629906" y="798195"/>
                  </a:cubicBezTo>
                  <a:lnTo>
                    <a:pt x="1629906" y="987743"/>
                  </a:lnTo>
                  <a:lnTo>
                    <a:pt x="1455783" y="987743"/>
                  </a:lnTo>
                  <a:lnTo>
                    <a:pt x="1455783" y="434340"/>
                  </a:lnTo>
                  <a:cubicBezTo>
                    <a:pt x="1455783" y="420053"/>
                    <a:pt x="1448171" y="412433"/>
                    <a:pt x="1433899" y="412433"/>
                  </a:cubicBezTo>
                  <a:lnTo>
                    <a:pt x="1395839" y="412433"/>
                  </a:lnTo>
                  <a:lnTo>
                    <a:pt x="1395839" y="265748"/>
                  </a:lnTo>
                  <a:lnTo>
                    <a:pt x="1546175" y="265748"/>
                  </a:lnTo>
                  <a:cubicBezTo>
                    <a:pt x="1596604" y="265748"/>
                    <a:pt x="1613731" y="288608"/>
                    <a:pt x="1613731" y="311467"/>
                  </a:cubicBezTo>
                  <a:lnTo>
                    <a:pt x="1613731" y="320992"/>
                  </a:lnTo>
                  <a:lnTo>
                    <a:pt x="1615634" y="320992"/>
                  </a:lnTo>
                  <a:cubicBezTo>
                    <a:pt x="1615634" y="320992"/>
                    <a:pt x="1661305" y="254317"/>
                    <a:pt x="1770727" y="254317"/>
                  </a:cubicBezTo>
                  <a:cubicBezTo>
                    <a:pt x="1910596" y="254317"/>
                    <a:pt x="2003842" y="364808"/>
                    <a:pt x="2003842" y="526733"/>
                  </a:cubicBezTo>
                  <a:moveTo>
                    <a:pt x="1827816" y="529590"/>
                  </a:moveTo>
                  <a:cubicBezTo>
                    <a:pt x="1827816" y="451485"/>
                    <a:pt x="1786902" y="401003"/>
                    <a:pt x="1726007" y="401003"/>
                  </a:cubicBezTo>
                  <a:cubicBezTo>
                    <a:pt x="1673675" y="401003"/>
                    <a:pt x="1624197" y="439103"/>
                    <a:pt x="1624197" y="529590"/>
                  </a:cubicBezTo>
                  <a:cubicBezTo>
                    <a:pt x="1624197" y="592455"/>
                    <a:pt x="1657499" y="653415"/>
                    <a:pt x="1726007" y="653415"/>
                  </a:cubicBezTo>
                  <a:cubicBezTo>
                    <a:pt x="1780242" y="653415"/>
                    <a:pt x="1827816" y="609600"/>
                    <a:pt x="1827816" y="529590"/>
                  </a:cubicBezTo>
                  <a:moveTo>
                    <a:pt x="1110391" y="408622"/>
                  </a:moveTo>
                  <a:cubicBezTo>
                    <a:pt x="1110391" y="392430"/>
                    <a:pt x="1132276" y="384810"/>
                    <a:pt x="1157014" y="384810"/>
                  </a:cubicBezTo>
                  <a:cubicBezTo>
                    <a:pt x="1181753" y="384810"/>
                    <a:pt x="1204589" y="395288"/>
                    <a:pt x="1204589" y="408622"/>
                  </a:cubicBezTo>
                  <a:lnTo>
                    <a:pt x="1204589" y="433388"/>
                  </a:lnTo>
                  <a:lnTo>
                    <a:pt x="1355876" y="433388"/>
                  </a:lnTo>
                  <a:lnTo>
                    <a:pt x="1355876" y="371475"/>
                  </a:lnTo>
                  <a:cubicBezTo>
                    <a:pt x="1355876" y="277178"/>
                    <a:pt x="1238843" y="253365"/>
                    <a:pt x="1154160" y="253365"/>
                  </a:cubicBezTo>
                  <a:cubicBezTo>
                    <a:pt x="1044738" y="253365"/>
                    <a:pt x="940074" y="301942"/>
                    <a:pt x="940074" y="413385"/>
                  </a:cubicBezTo>
                  <a:cubicBezTo>
                    <a:pt x="940074" y="581978"/>
                    <a:pt x="1199831" y="596265"/>
                    <a:pt x="1199831" y="639128"/>
                  </a:cubicBezTo>
                  <a:cubicBezTo>
                    <a:pt x="1199831" y="657225"/>
                    <a:pt x="1185559" y="663893"/>
                    <a:pt x="1160821" y="663893"/>
                  </a:cubicBezTo>
                  <a:cubicBezTo>
                    <a:pt x="1080895" y="663893"/>
                    <a:pt x="1008582" y="589597"/>
                    <a:pt x="1008582" y="589597"/>
                  </a:cubicBezTo>
                  <a:lnTo>
                    <a:pt x="930559" y="701993"/>
                  </a:lnTo>
                  <a:cubicBezTo>
                    <a:pt x="930559" y="701993"/>
                    <a:pt x="1011436" y="797243"/>
                    <a:pt x="1160821" y="797243"/>
                  </a:cubicBezTo>
                  <a:cubicBezTo>
                    <a:pt x="1281660" y="797243"/>
                    <a:pt x="1373955" y="733425"/>
                    <a:pt x="1373955" y="628650"/>
                  </a:cubicBezTo>
                  <a:cubicBezTo>
                    <a:pt x="1373955" y="455295"/>
                    <a:pt x="1110391" y="461963"/>
                    <a:pt x="1110391" y="408622"/>
                  </a:cubicBezTo>
                  <a:moveTo>
                    <a:pt x="744067" y="785813"/>
                  </a:moveTo>
                  <a:lnTo>
                    <a:pt x="905820" y="785813"/>
                  </a:lnTo>
                  <a:lnTo>
                    <a:pt x="905820" y="639128"/>
                  </a:lnTo>
                  <a:lnTo>
                    <a:pt x="867761" y="639128"/>
                  </a:lnTo>
                  <a:cubicBezTo>
                    <a:pt x="853488" y="639128"/>
                    <a:pt x="845877" y="631508"/>
                    <a:pt x="845877" y="617220"/>
                  </a:cubicBezTo>
                  <a:lnTo>
                    <a:pt x="845877" y="340042"/>
                  </a:lnTo>
                  <a:cubicBezTo>
                    <a:pt x="845877" y="288608"/>
                    <a:pt x="823992" y="266700"/>
                    <a:pt x="772612" y="266700"/>
                  </a:cubicBezTo>
                  <a:lnTo>
                    <a:pt x="610858" y="266700"/>
                  </a:lnTo>
                  <a:lnTo>
                    <a:pt x="610858" y="413385"/>
                  </a:lnTo>
                  <a:lnTo>
                    <a:pt x="648918" y="413385"/>
                  </a:lnTo>
                  <a:cubicBezTo>
                    <a:pt x="663190" y="413385"/>
                    <a:pt x="670802" y="421005"/>
                    <a:pt x="670802" y="435292"/>
                  </a:cubicBezTo>
                  <a:lnTo>
                    <a:pt x="670802" y="712470"/>
                  </a:lnTo>
                  <a:cubicBezTo>
                    <a:pt x="670802" y="763905"/>
                    <a:pt x="692686" y="785813"/>
                    <a:pt x="744067" y="785813"/>
                  </a:cubicBezTo>
                  <a:moveTo>
                    <a:pt x="838264" y="115252"/>
                  </a:moveTo>
                  <a:cubicBezTo>
                    <a:pt x="838264" y="61913"/>
                    <a:pt x="794496" y="18098"/>
                    <a:pt x="741212" y="18098"/>
                  </a:cubicBezTo>
                  <a:cubicBezTo>
                    <a:pt x="687929" y="18098"/>
                    <a:pt x="644160" y="61913"/>
                    <a:pt x="644160" y="115252"/>
                  </a:cubicBezTo>
                  <a:cubicBezTo>
                    <a:pt x="644160" y="168592"/>
                    <a:pt x="687929" y="212408"/>
                    <a:pt x="741212" y="212408"/>
                  </a:cubicBezTo>
                  <a:cubicBezTo>
                    <a:pt x="794496" y="212408"/>
                    <a:pt x="838264" y="168592"/>
                    <a:pt x="838264" y="115252"/>
                  </a:cubicBezTo>
                  <a:moveTo>
                    <a:pt x="453862" y="785813"/>
                  </a:moveTo>
                  <a:cubicBezTo>
                    <a:pt x="404384" y="785813"/>
                    <a:pt x="386306" y="761047"/>
                    <a:pt x="386306" y="736283"/>
                  </a:cubicBezTo>
                  <a:lnTo>
                    <a:pt x="386306" y="726758"/>
                  </a:lnTo>
                  <a:lnTo>
                    <a:pt x="384403" y="726758"/>
                  </a:lnTo>
                  <a:cubicBezTo>
                    <a:pt x="384403" y="726758"/>
                    <a:pt x="340634" y="797243"/>
                    <a:pt x="234067" y="797243"/>
                  </a:cubicBezTo>
                  <a:cubicBezTo>
                    <a:pt x="93246" y="797243"/>
                    <a:pt x="0" y="685800"/>
                    <a:pt x="0" y="524828"/>
                  </a:cubicBezTo>
                  <a:cubicBezTo>
                    <a:pt x="0" y="360045"/>
                    <a:pt x="98955" y="253365"/>
                    <a:pt x="236922" y="253365"/>
                  </a:cubicBezTo>
                  <a:cubicBezTo>
                    <a:pt x="341586" y="253365"/>
                    <a:pt x="372985" y="289560"/>
                    <a:pt x="372985" y="289560"/>
                  </a:cubicBezTo>
                  <a:lnTo>
                    <a:pt x="374888" y="289560"/>
                  </a:lnTo>
                  <a:cubicBezTo>
                    <a:pt x="374888" y="289560"/>
                    <a:pt x="373936" y="279083"/>
                    <a:pt x="373936" y="266700"/>
                  </a:cubicBezTo>
                  <a:lnTo>
                    <a:pt x="373936" y="167640"/>
                  </a:lnTo>
                  <a:cubicBezTo>
                    <a:pt x="373936" y="153352"/>
                    <a:pt x="366325" y="145733"/>
                    <a:pt x="352052" y="145733"/>
                  </a:cubicBezTo>
                  <a:lnTo>
                    <a:pt x="313993" y="145733"/>
                  </a:lnTo>
                  <a:lnTo>
                    <a:pt x="313993" y="0"/>
                  </a:lnTo>
                  <a:lnTo>
                    <a:pt x="475746" y="0"/>
                  </a:lnTo>
                  <a:cubicBezTo>
                    <a:pt x="527127" y="0"/>
                    <a:pt x="549011" y="21908"/>
                    <a:pt x="549011" y="73342"/>
                  </a:cubicBezTo>
                  <a:lnTo>
                    <a:pt x="549011" y="617220"/>
                  </a:lnTo>
                  <a:cubicBezTo>
                    <a:pt x="549011" y="631508"/>
                    <a:pt x="556623" y="639128"/>
                    <a:pt x="570895" y="639128"/>
                  </a:cubicBezTo>
                  <a:lnTo>
                    <a:pt x="608955" y="639128"/>
                  </a:lnTo>
                  <a:lnTo>
                    <a:pt x="608955" y="785813"/>
                  </a:lnTo>
                  <a:lnTo>
                    <a:pt x="453862" y="785813"/>
                  </a:lnTo>
                  <a:close/>
                  <a:moveTo>
                    <a:pt x="378694" y="525780"/>
                  </a:moveTo>
                  <a:cubicBezTo>
                    <a:pt x="378694" y="462915"/>
                    <a:pt x="345392" y="401955"/>
                    <a:pt x="276884" y="401955"/>
                  </a:cubicBezTo>
                  <a:cubicBezTo>
                    <a:pt x="222649" y="401955"/>
                    <a:pt x="175075" y="446722"/>
                    <a:pt x="175075" y="525780"/>
                  </a:cubicBezTo>
                  <a:cubicBezTo>
                    <a:pt x="175075" y="603885"/>
                    <a:pt x="215989" y="654368"/>
                    <a:pt x="276884" y="654368"/>
                  </a:cubicBezTo>
                  <a:cubicBezTo>
                    <a:pt x="329216" y="653415"/>
                    <a:pt x="378694" y="615315"/>
                    <a:pt x="378694" y="52578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8" name="Google Shape;18;p4"/>
            <p:cNvSpPr/>
            <p:nvPr/>
          </p:nvSpPr>
          <p:spPr>
            <a:xfrm>
              <a:off x="3894247" y="2793674"/>
              <a:ext cx="1236939" cy="1274453"/>
            </a:xfrm>
            <a:custGeom>
              <a:rect b="b" l="l" r="r" t="t"/>
              <a:pathLst>
                <a:path extrusionOk="0" h="1274453" w="1236939">
                  <a:moveTo>
                    <a:pt x="618470" y="36203"/>
                  </a:moveTo>
                  <a:cubicBezTo>
                    <a:pt x="648918" y="36203"/>
                    <a:pt x="673656" y="60968"/>
                    <a:pt x="673656" y="91448"/>
                  </a:cubicBezTo>
                  <a:cubicBezTo>
                    <a:pt x="673656" y="121928"/>
                    <a:pt x="648918" y="146693"/>
                    <a:pt x="618470" y="146693"/>
                  </a:cubicBezTo>
                  <a:cubicBezTo>
                    <a:pt x="588022" y="146693"/>
                    <a:pt x="563283" y="121928"/>
                    <a:pt x="563283" y="91448"/>
                  </a:cubicBezTo>
                  <a:cubicBezTo>
                    <a:pt x="563283" y="60968"/>
                    <a:pt x="588022" y="36203"/>
                    <a:pt x="618470" y="36203"/>
                  </a:cubicBezTo>
                  <a:moveTo>
                    <a:pt x="618470" y="1274453"/>
                  </a:moveTo>
                  <a:cubicBezTo>
                    <a:pt x="648918" y="1274453"/>
                    <a:pt x="673656" y="1249688"/>
                    <a:pt x="673656" y="1219208"/>
                  </a:cubicBezTo>
                  <a:cubicBezTo>
                    <a:pt x="673656" y="1188728"/>
                    <a:pt x="648918" y="1163963"/>
                    <a:pt x="618470" y="1163963"/>
                  </a:cubicBezTo>
                  <a:cubicBezTo>
                    <a:pt x="588022" y="1163963"/>
                    <a:pt x="563283" y="1188728"/>
                    <a:pt x="563283" y="1219208"/>
                  </a:cubicBezTo>
                  <a:cubicBezTo>
                    <a:pt x="563283" y="1250641"/>
                    <a:pt x="588022" y="1274453"/>
                    <a:pt x="618470" y="1274453"/>
                  </a:cubicBezTo>
                  <a:moveTo>
                    <a:pt x="0" y="655328"/>
                  </a:moveTo>
                  <a:cubicBezTo>
                    <a:pt x="0" y="685808"/>
                    <a:pt x="24739" y="710573"/>
                    <a:pt x="55187" y="710573"/>
                  </a:cubicBezTo>
                  <a:cubicBezTo>
                    <a:pt x="85634" y="710573"/>
                    <a:pt x="110373" y="685808"/>
                    <a:pt x="110373" y="655328"/>
                  </a:cubicBezTo>
                  <a:cubicBezTo>
                    <a:pt x="110373" y="624848"/>
                    <a:pt x="85634" y="600083"/>
                    <a:pt x="55187" y="600083"/>
                  </a:cubicBezTo>
                  <a:cubicBezTo>
                    <a:pt x="24739" y="601036"/>
                    <a:pt x="0" y="625801"/>
                    <a:pt x="0" y="655328"/>
                  </a:cubicBezTo>
                  <a:moveTo>
                    <a:pt x="1236940" y="655328"/>
                  </a:moveTo>
                  <a:cubicBezTo>
                    <a:pt x="1236940" y="624848"/>
                    <a:pt x="1212201" y="600083"/>
                    <a:pt x="1181753" y="600083"/>
                  </a:cubicBezTo>
                  <a:cubicBezTo>
                    <a:pt x="1151306" y="600083"/>
                    <a:pt x="1126567" y="624848"/>
                    <a:pt x="1126567" y="655328"/>
                  </a:cubicBezTo>
                  <a:cubicBezTo>
                    <a:pt x="1126567" y="685808"/>
                    <a:pt x="1151306" y="710573"/>
                    <a:pt x="1181753" y="710573"/>
                  </a:cubicBezTo>
                  <a:cubicBezTo>
                    <a:pt x="1212201" y="710573"/>
                    <a:pt x="1236940" y="685808"/>
                    <a:pt x="1236940" y="655328"/>
                  </a:cubicBezTo>
                  <a:moveTo>
                    <a:pt x="180783" y="218131"/>
                  </a:moveTo>
                  <a:cubicBezTo>
                    <a:pt x="158899" y="240038"/>
                    <a:pt x="158899" y="274328"/>
                    <a:pt x="180783" y="296236"/>
                  </a:cubicBezTo>
                  <a:cubicBezTo>
                    <a:pt x="202668" y="318143"/>
                    <a:pt x="236922" y="318143"/>
                    <a:pt x="258806" y="296236"/>
                  </a:cubicBezTo>
                  <a:cubicBezTo>
                    <a:pt x="280690" y="274328"/>
                    <a:pt x="280690" y="240038"/>
                    <a:pt x="258806" y="218131"/>
                  </a:cubicBezTo>
                  <a:cubicBezTo>
                    <a:pt x="236922" y="196223"/>
                    <a:pt x="202668" y="196223"/>
                    <a:pt x="180783" y="218131"/>
                  </a:cubicBezTo>
                  <a:moveTo>
                    <a:pt x="1056156" y="1093478"/>
                  </a:moveTo>
                  <a:cubicBezTo>
                    <a:pt x="1078041" y="1071571"/>
                    <a:pt x="1078041" y="1037281"/>
                    <a:pt x="1056156" y="1015373"/>
                  </a:cubicBezTo>
                  <a:cubicBezTo>
                    <a:pt x="1034272" y="993466"/>
                    <a:pt x="1000018" y="993466"/>
                    <a:pt x="978134" y="1015373"/>
                  </a:cubicBezTo>
                  <a:cubicBezTo>
                    <a:pt x="956250" y="1037281"/>
                    <a:pt x="956250" y="1071571"/>
                    <a:pt x="978134" y="1093478"/>
                  </a:cubicBezTo>
                  <a:cubicBezTo>
                    <a:pt x="1000018" y="1115386"/>
                    <a:pt x="1034272" y="1115386"/>
                    <a:pt x="1056156" y="1093478"/>
                  </a:cubicBezTo>
                  <a:moveTo>
                    <a:pt x="180783" y="1093478"/>
                  </a:moveTo>
                  <a:cubicBezTo>
                    <a:pt x="202668" y="1115386"/>
                    <a:pt x="236922" y="1115386"/>
                    <a:pt x="258806" y="1093478"/>
                  </a:cubicBezTo>
                  <a:cubicBezTo>
                    <a:pt x="280690" y="1071571"/>
                    <a:pt x="280690" y="1037281"/>
                    <a:pt x="258806" y="1015373"/>
                  </a:cubicBezTo>
                  <a:cubicBezTo>
                    <a:pt x="236922" y="993466"/>
                    <a:pt x="202668" y="993466"/>
                    <a:pt x="180783" y="1015373"/>
                  </a:cubicBezTo>
                  <a:cubicBezTo>
                    <a:pt x="159851" y="1037281"/>
                    <a:pt x="159851" y="1071571"/>
                    <a:pt x="180783" y="1093478"/>
                  </a:cubicBezTo>
                  <a:moveTo>
                    <a:pt x="486212" y="335288"/>
                  </a:moveTo>
                  <a:cubicBezTo>
                    <a:pt x="470989" y="341956"/>
                    <a:pt x="463377" y="360053"/>
                    <a:pt x="470037" y="375293"/>
                  </a:cubicBezTo>
                  <a:cubicBezTo>
                    <a:pt x="476698" y="390533"/>
                    <a:pt x="494776" y="398153"/>
                    <a:pt x="510000" y="391486"/>
                  </a:cubicBezTo>
                  <a:cubicBezTo>
                    <a:pt x="525224" y="384818"/>
                    <a:pt x="532836" y="366721"/>
                    <a:pt x="526175" y="351481"/>
                  </a:cubicBezTo>
                  <a:cubicBezTo>
                    <a:pt x="519515" y="336241"/>
                    <a:pt x="501436" y="328621"/>
                    <a:pt x="486212" y="335288"/>
                  </a:cubicBezTo>
                  <a:moveTo>
                    <a:pt x="750727" y="976321"/>
                  </a:moveTo>
                  <a:cubicBezTo>
                    <a:pt x="765951" y="969653"/>
                    <a:pt x="773563" y="951556"/>
                    <a:pt x="766903" y="936316"/>
                  </a:cubicBezTo>
                  <a:cubicBezTo>
                    <a:pt x="760242" y="921076"/>
                    <a:pt x="742164" y="913456"/>
                    <a:pt x="726940" y="920123"/>
                  </a:cubicBezTo>
                  <a:cubicBezTo>
                    <a:pt x="711716" y="926791"/>
                    <a:pt x="704104" y="944888"/>
                    <a:pt x="710765" y="960128"/>
                  </a:cubicBezTo>
                  <a:cubicBezTo>
                    <a:pt x="717425" y="975368"/>
                    <a:pt x="735503" y="982036"/>
                    <a:pt x="750727" y="976321"/>
                  </a:cubicBezTo>
                  <a:moveTo>
                    <a:pt x="298769" y="788678"/>
                  </a:moveTo>
                  <a:cubicBezTo>
                    <a:pt x="305429" y="803918"/>
                    <a:pt x="323507" y="811538"/>
                    <a:pt x="338731" y="804871"/>
                  </a:cubicBezTo>
                  <a:cubicBezTo>
                    <a:pt x="353955" y="798203"/>
                    <a:pt x="361567" y="780106"/>
                    <a:pt x="354907" y="764866"/>
                  </a:cubicBezTo>
                  <a:cubicBezTo>
                    <a:pt x="348246" y="749626"/>
                    <a:pt x="330168" y="742006"/>
                    <a:pt x="314944" y="748673"/>
                  </a:cubicBezTo>
                  <a:cubicBezTo>
                    <a:pt x="299720" y="754388"/>
                    <a:pt x="292108" y="772486"/>
                    <a:pt x="298769" y="788678"/>
                  </a:cubicBezTo>
                  <a:moveTo>
                    <a:pt x="1162723" y="348623"/>
                  </a:moveTo>
                  <a:cubicBezTo>
                    <a:pt x="1156063" y="333383"/>
                    <a:pt x="1137985" y="325763"/>
                    <a:pt x="1122761" y="332431"/>
                  </a:cubicBezTo>
                  <a:cubicBezTo>
                    <a:pt x="1107537" y="339098"/>
                    <a:pt x="1099925" y="357196"/>
                    <a:pt x="1106585" y="372436"/>
                  </a:cubicBezTo>
                  <a:cubicBezTo>
                    <a:pt x="1113246" y="387676"/>
                    <a:pt x="1131324" y="395296"/>
                    <a:pt x="1146548" y="388628"/>
                  </a:cubicBezTo>
                  <a:cubicBezTo>
                    <a:pt x="1161772" y="381961"/>
                    <a:pt x="1169384" y="363863"/>
                    <a:pt x="1162723" y="348623"/>
                  </a:cubicBezTo>
                  <a:moveTo>
                    <a:pt x="298769" y="522931"/>
                  </a:moveTo>
                  <a:cubicBezTo>
                    <a:pt x="292108" y="538171"/>
                    <a:pt x="299720" y="556268"/>
                    <a:pt x="314944" y="562936"/>
                  </a:cubicBezTo>
                  <a:cubicBezTo>
                    <a:pt x="330168" y="569603"/>
                    <a:pt x="348246" y="561983"/>
                    <a:pt x="354907" y="546743"/>
                  </a:cubicBezTo>
                  <a:cubicBezTo>
                    <a:pt x="361567" y="531503"/>
                    <a:pt x="353955" y="513406"/>
                    <a:pt x="338731" y="506738"/>
                  </a:cubicBezTo>
                  <a:cubicBezTo>
                    <a:pt x="322556" y="500071"/>
                    <a:pt x="305429" y="507691"/>
                    <a:pt x="298769" y="522931"/>
                  </a:cubicBezTo>
                  <a:moveTo>
                    <a:pt x="938171" y="788678"/>
                  </a:moveTo>
                  <a:cubicBezTo>
                    <a:pt x="944832" y="773438"/>
                    <a:pt x="937220" y="755341"/>
                    <a:pt x="921996" y="748673"/>
                  </a:cubicBezTo>
                  <a:cubicBezTo>
                    <a:pt x="906772" y="742006"/>
                    <a:pt x="888694" y="749626"/>
                    <a:pt x="882033" y="764866"/>
                  </a:cubicBezTo>
                  <a:cubicBezTo>
                    <a:pt x="875373" y="780106"/>
                    <a:pt x="882985" y="798203"/>
                    <a:pt x="898209" y="804871"/>
                  </a:cubicBezTo>
                  <a:cubicBezTo>
                    <a:pt x="914384" y="811538"/>
                    <a:pt x="932462" y="803918"/>
                    <a:pt x="938171" y="788678"/>
                  </a:cubicBezTo>
                  <a:moveTo>
                    <a:pt x="486212" y="976321"/>
                  </a:moveTo>
                  <a:cubicBezTo>
                    <a:pt x="501436" y="982988"/>
                    <a:pt x="519515" y="975368"/>
                    <a:pt x="526175" y="960128"/>
                  </a:cubicBezTo>
                  <a:cubicBezTo>
                    <a:pt x="532836" y="944888"/>
                    <a:pt x="525224" y="926791"/>
                    <a:pt x="510000" y="920123"/>
                  </a:cubicBezTo>
                  <a:cubicBezTo>
                    <a:pt x="494776" y="913456"/>
                    <a:pt x="476698" y="921076"/>
                    <a:pt x="470037" y="936316"/>
                  </a:cubicBezTo>
                  <a:cubicBezTo>
                    <a:pt x="462425" y="951556"/>
                    <a:pt x="470037" y="969653"/>
                    <a:pt x="486212" y="976321"/>
                  </a:cubicBezTo>
                  <a:moveTo>
                    <a:pt x="850634" y="254326"/>
                  </a:moveTo>
                  <a:cubicBezTo>
                    <a:pt x="834459" y="250516"/>
                    <a:pt x="817332" y="261946"/>
                    <a:pt x="814477" y="278138"/>
                  </a:cubicBezTo>
                  <a:cubicBezTo>
                    <a:pt x="810671" y="294331"/>
                    <a:pt x="822089" y="311476"/>
                    <a:pt x="838265" y="314333"/>
                  </a:cubicBezTo>
                  <a:cubicBezTo>
                    <a:pt x="854440" y="318143"/>
                    <a:pt x="871567" y="306713"/>
                    <a:pt x="874421" y="290521"/>
                  </a:cubicBezTo>
                  <a:cubicBezTo>
                    <a:pt x="878227" y="274328"/>
                    <a:pt x="866809" y="258136"/>
                    <a:pt x="850634" y="254326"/>
                  </a:cubicBezTo>
                  <a:moveTo>
                    <a:pt x="618470" y="743911"/>
                  </a:moveTo>
                  <a:cubicBezTo>
                    <a:pt x="666996" y="743911"/>
                    <a:pt x="706959" y="703906"/>
                    <a:pt x="706959" y="655328"/>
                  </a:cubicBezTo>
                  <a:cubicBezTo>
                    <a:pt x="706959" y="606751"/>
                    <a:pt x="666996" y="566746"/>
                    <a:pt x="618470" y="566746"/>
                  </a:cubicBezTo>
                  <a:cubicBezTo>
                    <a:pt x="569944" y="566746"/>
                    <a:pt x="529981" y="606751"/>
                    <a:pt x="529981" y="655328"/>
                  </a:cubicBezTo>
                  <a:cubicBezTo>
                    <a:pt x="529981" y="703906"/>
                    <a:pt x="569944" y="743911"/>
                    <a:pt x="618470" y="743911"/>
                  </a:cubicBezTo>
                  <a:moveTo>
                    <a:pt x="1170335" y="15248"/>
                  </a:moveTo>
                  <a:cubicBezTo>
                    <a:pt x="1148451" y="-5707"/>
                    <a:pt x="1114197" y="-4754"/>
                    <a:pt x="1092313" y="16201"/>
                  </a:cubicBezTo>
                  <a:cubicBezTo>
                    <a:pt x="1071380" y="38108"/>
                    <a:pt x="1072332" y="72398"/>
                    <a:pt x="1093264" y="93353"/>
                  </a:cubicBezTo>
                  <a:cubicBezTo>
                    <a:pt x="1115149" y="114308"/>
                    <a:pt x="1149402" y="113356"/>
                    <a:pt x="1170335" y="92401"/>
                  </a:cubicBezTo>
                  <a:cubicBezTo>
                    <a:pt x="1193171" y="71446"/>
                    <a:pt x="1192220" y="36203"/>
                    <a:pt x="1170335" y="15248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9" name="Google Shape;19;p4"/>
            <p:cNvSpPr/>
            <p:nvPr/>
          </p:nvSpPr>
          <p:spPr>
            <a:xfrm>
              <a:off x="3997960" y="2805082"/>
              <a:ext cx="1078991" cy="1159819"/>
            </a:xfrm>
            <a:custGeom>
              <a:rect b="b" l="l" r="r" t="t"/>
              <a:pathLst>
                <a:path extrusionOk="0" h="1159819" w="1078991">
                  <a:moveTo>
                    <a:pt x="642257" y="142905"/>
                  </a:moveTo>
                  <a:cubicBezTo>
                    <a:pt x="661287" y="161955"/>
                    <a:pt x="661287" y="193387"/>
                    <a:pt x="642257" y="212437"/>
                  </a:cubicBezTo>
                  <a:cubicBezTo>
                    <a:pt x="633694" y="221010"/>
                    <a:pt x="622276" y="225772"/>
                    <a:pt x="610858" y="226725"/>
                  </a:cubicBezTo>
                  <a:cubicBezTo>
                    <a:pt x="598488" y="226725"/>
                    <a:pt x="587071" y="231487"/>
                    <a:pt x="577556" y="241012"/>
                  </a:cubicBezTo>
                  <a:cubicBezTo>
                    <a:pt x="568041" y="250537"/>
                    <a:pt x="563283" y="261967"/>
                    <a:pt x="563283" y="274350"/>
                  </a:cubicBezTo>
                  <a:cubicBezTo>
                    <a:pt x="562332" y="285780"/>
                    <a:pt x="557574" y="297210"/>
                    <a:pt x="549011" y="305782"/>
                  </a:cubicBezTo>
                  <a:cubicBezTo>
                    <a:pt x="529981" y="324832"/>
                    <a:pt x="498582" y="324832"/>
                    <a:pt x="479552" y="305782"/>
                  </a:cubicBezTo>
                  <a:cubicBezTo>
                    <a:pt x="470989" y="297210"/>
                    <a:pt x="466231" y="285780"/>
                    <a:pt x="465280" y="274350"/>
                  </a:cubicBezTo>
                  <a:cubicBezTo>
                    <a:pt x="464328" y="262920"/>
                    <a:pt x="459571" y="250537"/>
                    <a:pt x="451007" y="241965"/>
                  </a:cubicBezTo>
                  <a:cubicBezTo>
                    <a:pt x="441492" y="232440"/>
                    <a:pt x="430074" y="227677"/>
                    <a:pt x="417705" y="227677"/>
                  </a:cubicBezTo>
                  <a:cubicBezTo>
                    <a:pt x="406287" y="226725"/>
                    <a:pt x="394869" y="221962"/>
                    <a:pt x="386306" y="213390"/>
                  </a:cubicBezTo>
                  <a:cubicBezTo>
                    <a:pt x="367276" y="194340"/>
                    <a:pt x="367276" y="162907"/>
                    <a:pt x="386306" y="143857"/>
                  </a:cubicBezTo>
                  <a:cubicBezTo>
                    <a:pt x="405336" y="124807"/>
                    <a:pt x="436735" y="124807"/>
                    <a:pt x="455765" y="143857"/>
                  </a:cubicBezTo>
                  <a:cubicBezTo>
                    <a:pt x="464328" y="152430"/>
                    <a:pt x="469086" y="163860"/>
                    <a:pt x="470037" y="175290"/>
                  </a:cubicBezTo>
                  <a:cubicBezTo>
                    <a:pt x="470037" y="187672"/>
                    <a:pt x="474794" y="199102"/>
                    <a:pt x="484309" y="208627"/>
                  </a:cubicBezTo>
                  <a:cubicBezTo>
                    <a:pt x="492873" y="217200"/>
                    <a:pt x="503339" y="221962"/>
                    <a:pt x="513806" y="222915"/>
                  </a:cubicBezTo>
                  <a:cubicBezTo>
                    <a:pt x="524272" y="221962"/>
                    <a:pt x="534739" y="217200"/>
                    <a:pt x="543302" y="208627"/>
                  </a:cubicBezTo>
                  <a:cubicBezTo>
                    <a:pt x="552817" y="199102"/>
                    <a:pt x="557574" y="187672"/>
                    <a:pt x="557574" y="175290"/>
                  </a:cubicBezTo>
                  <a:cubicBezTo>
                    <a:pt x="558526" y="163860"/>
                    <a:pt x="563283" y="152430"/>
                    <a:pt x="571847" y="143857"/>
                  </a:cubicBezTo>
                  <a:cubicBezTo>
                    <a:pt x="591828" y="123855"/>
                    <a:pt x="623227" y="123855"/>
                    <a:pt x="642257" y="142905"/>
                  </a:cubicBezTo>
                  <a:moveTo>
                    <a:pt x="642257" y="1144935"/>
                  </a:moveTo>
                  <a:cubicBezTo>
                    <a:pt x="661287" y="1125885"/>
                    <a:pt x="661287" y="1094452"/>
                    <a:pt x="642257" y="1075402"/>
                  </a:cubicBezTo>
                  <a:cubicBezTo>
                    <a:pt x="633694" y="1066830"/>
                    <a:pt x="622276" y="1062067"/>
                    <a:pt x="610858" y="1061115"/>
                  </a:cubicBezTo>
                  <a:cubicBezTo>
                    <a:pt x="598488" y="1061115"/>
                    <a:pt x="587071" y="1056352"/>
                    <a:pt x="577556" y="1046827"/>
                  </a:cubicBezTo>
                  <a:cubicBezTo>
                    <a:pt x="568041" y="1037302"/>
                    <a:pt x="563283" y="1025872"/>
                    <a:pt x="563283" y="1013490"/>
                  </a:cubicBezTo>
                  <a:cubicBezTo>
                    <a:pt x="562332" y="1002060"/>
                    <a:pt x="557574" y="990630"/>
                    <a:pt x="549011" y="982058"/>
                  </a:cubicBezTo>
                  <a:cubicBezTo>
                    <a:pt x="529981" y="963008"/>
                    <a:pt x="498582" y="963008"/>
                    <a:pt x="479552" y="982058"/>
                  </a:cubicBezTo>
                  <a:cubicBezTo>
                    <a:pt x="470989" y="990630"/>
                    <a:pt x="466231" y="1002060"/>
                    <a:pt x="465280" y="1013490"/>
                  </a:cubicBezTo>
                  <a:cubicBezTo>
                    <a:pt x="464328" y="1024920"/>
                    <a:pt x="459571" y="1037302"/>
                    <a:pt x="451007" y="1045875"/>
                  </a:cubicBezTo>
                  <a:cubicBezTo>
                    <a:pt x="441492" y="1055400"/>
                    <a:pt x="430074" y="1060163"/>
                    <a:pt x="417705" y="1060163"/>
                  </a:cubicBezTo>
                  <a:cubicBezTo>
                    <a:pt x="406287" y="1061115"/>
                    <a:pt x="394869" y="1065877"/>
                    <a:pt x="386306" y="1074450"/>
                  </a:cubicBezTo>
                  <a:cubicBezTo>
                    <a:pt x="367276" y="1093500"/>
                    <a:pt x="367276" y="1124933"/>
                    <a:pt x="386306" y="1143983"/>
                  </a:cubicBezTo>
                  <a:cubicBezTo>
                    <a:pt x="405336" y="1163033"/>
                    <a:pt x="436735" y="1163033"/>
                    <a:pt x="455765" y="1143983"/>
                  </a:cubicBezTo>
                  <a:cubicBezTo>
                    <a:pt x="464328" y="1135410"/>
                    <a:pt x="469086" y="1123980"/>
                    <a:pt x="470037" y="1112550"/>
                  </a:cubicBezTo>
                  <a:cubicBezTo>
                    <a:pt x="470037" y="1100167"/>
                    <a:pt x="474794" y="1088738"/>
                    <a:pt x="484309" y="1079213"/>
                  </a:cubicBezTo>
                  <a:cubicBezTo>
                    <a:pt x="492873" y="1070640"/>
                    <a:pt x="503339" y="1065877"/>
                    <a:pt x="513806" y="1064925"/>
                  </a:cubicBezTo>
                  <a:cubicBezTo>
                    <a:pt x="524272" y="1065877"/>
                    <a:pt x="534739" y="1070640"/>
                    <a:pt x="543302" y="1079213"/>
                  </a:cubicBezTo>
                  <a:cubicBezTo>
                    <a:pt x="552817" y="1088738"/>
                    <a:pt x="557574" y="1100167"/>
                    <a:pt x="557574" y="1112550"/>
                  </a:cubicBezTo>
                  <a:cubicBezTo>
                    <a:pt x="558526" y="1123980"/>
                    <a:pt x="563283" y="1135410"/>
                    <a:pt x="571847" y="1143983"/>
                  </a:cubicBezTo>
                  <a:cubicBezTo>
                    <a:pt x="591828" y="1164938"/>
                    <a:pt x="623227" y="1164938"/>
                    <a:pt x="642257" y="1144935"/>
                  </a:cubicBezTo>
                  <a:moveTo>
                    <a:pt x="481455" y="356265"/>
                  </a:moveTo>
                  <a:cubicBezTo>
                    <a:pt x="466231" y="349597"/>
                    <a:pt x="448153" y="357217"/>
                    <a:pt x="441492" y="372457"/>
                  </a:cubicBezTo>
                  <a:cubicBezTo>
                    <a:pt x="438638" y="379125"/>
                    <a:pt x="438638" y="386745"/>
                    <a:pt x="440541" y="393412"/>
                  </a:cubicBezTo>
                  <a:cubicBezTo>
                    <a:pt x="443395" y="400080"/>
                    <a:pt x="443395" y="408652"/>
                    <a:pt x="440541" y="416272"/>
                  </a:cubicBezTo>
                  <a:cubicBezTo>
                    <a:pt x="437686" y="422940"/>
                    <a:pt x="432929" y="427702"/>
                    <a:pt x="427220" y="431512"/>
                  </a:cubicBezTo>
                  <a:cubicBezTo>
                    <a:pt x="420559" y="433417"/>
                    <a:pt x="413899" y="433417"/>
                    <a:pt x="407239" y="430560"/>
                  </a:cubicBezTo>
                  <a:cubicBezTo>
                    <a:pt x="399627" y="427702"/>
                    <a:pt x="393918" y="421987"/>
                    <a:pt x="391063" y="415320"/>
                  </a:cubicBezTo>
                  <a:cubicBezTo>
                    <a:pt x="388209" y="408652"/>
                    <a:pt x="382500" y="403890"/>
                    <a:pt x="375839" y="401032"/>
                  </a:cubicBezTo>
                  <a:cubicBezTo>
                    <a:pt x="360615" y="394365"/>
                    <a:pt x="342537" y="401985"/>
                    <a:pt x="335877" y="417225"/>
                  </a:cubicBezTo>
                  <a:cubicBezTo>
                    <a:pt x="329216" y="432465"/>
                    <a:pt x="336828" y="450562"/>
                    <a:pt x="352052" y="457230"/>
                  </a:cubicBezTo>
                  <a:cubicBezTo>
                    <a:pt x="358712" y="460087"/>
                    <a:pt x="366324" y="460087"/>
                    <a:pt x="372985" y="458182"/>
                  </a:cubicBezTo>
                  <a:cubicBezTo>
                    <a:pt x="379645" y="455325"/>
                    <a:pt x="388209" y="455325"/>
                    <a:pt x="395821" y="458182"/>
                  </a:cubicBezTo>
                  <a:cubicBezTo>
                    <a:pt x="403433" y="461040"/>
                    <a:pt x="409142" y="466755"/>
                    <a:pt x="411996" y="473422"/>
                  </a:cubicBezTo>
                  <a:cubicBezTo>
                    <a:pt x="414851" y="480090"/>
                    <a:pt x="420559" y="484852"/>
                    <a:pt x="428171" y="487710"/>
                  </a:cubicBezTo>
                  <a:cubicBezTo>
                    <a:pt x="443395" y="494377"/>
                    <a:pt x="461474" y="486757"/>
                    <a:pt x="468134" y="471517"/>
                  </a:cubicBezTo>
                  <a:cubicBezTo>
                    <a:pt x="470989" y="464850"/>
                    <a:pt x="470989" y="457230"/>
                    <a:pt x="469086" y="450562"/>
                  </a:cubicBezTo>
                  <a:cubicBezTo>
                    <a:pt x="466231" y="443895"/>
                    <a:pt x="466231" y="435322"/>
                    <a:pt x="469086" y="427702"/>
                  </a:cubicBezTo>
                  <a:cubicBezTo>
                    <a:pt x="471940" y="420082"/>
                    <a:pt x="477649" y="414367"/>
                    <a:pt x="484309" y="411510"/>
                  </a:cubicBezTo>
                  <a:cubicBezTo>
                    <a:pt x="490970" y="408652"/>
                    <a:pt x="495727" y="402937"/>
                    <a:pt x="498582" y="396270"/>
                  </a:cubicBezTo>
                  <a:cubicBezTo>
                    <a:pt x="504291" y="380077"/>
                    <a:pt x="496679" y="361980"/>
                    <a:pt x="481455" y="356265"/>
                  </a:cubicBezTo>
                  <a:moveTo>
                    <a:pt x="694589" y="871567"/>
                  </a:moveTo>
                  <a:cubicBezTo>
                    <a:pt x="701250" y="856327"/>
                    <a:pt x="693638" y="838230"/>
                    <a:pt x="678414" y="831562"/>
                  </a:cubicBezTo>
                  <a:cubicBezTo>
                    <a:pt x="671753" y="828705"/>
                    <a:pt x="664142" y="828705"/>
                    <a:pt x="657481" y="830610"/>
                  </a:cubicBezTo>
                  <a:cubicBezTo>
                    <a:pt x="650821" y="833467"/>
                    <a:pt x="642257" y="833467"/>
                    <a:pt x="634645" y="830610"/>
                  </a:cubicBezTo>
                  <a:cubicBezTo>
                    <a:pt x="627033" y="827752"/>
                    <a:pt x="621324" y="822037"/>
                    <a:pt x="618470" y="815370"/>
                  </a:cubicBezTo>
                  <a:cubicBezTo>
                    <a:pt x="615615" y="808702"/>
                    <a:pt x="609907" y="803940"/>
                    <a:pt x="603246" y="801083"/>
                  </a:cubicBezTo>
                  <a:cubicBezTo>
                    <a:pt x="588022" y="794415"/>
                    <a:pt x="569944" y="802035"/>
                    <a:pt x="563283" y="817275"/>
                  </a:cubicBezTo>
                  <a:cubicBezTo>
                    <a:pt x="560429" y="824895"/>
                    <a:pt x="560429" y="831562"/>
                    <a:pt x="562332" y="839183"/>
                  </a:cubicBezTo>
                  <a:cubicBezTo>
                    <a:pt x="565186" y="845850"/>
                    <a:pt x="565186" y="854422"/>
                    <a:pt x="562332" y="861090"/>
                  </a:cubicBezTo>
                  <a:cubicBezTo>
                    <a:pt x="559477" y="868710"/>
                    <a:pt x="553768" y="874425"/>
                    <a:pt x="547108" y="877283"/>
                  </a:cubicBezTo>
                  <a:cubicBezTo>
                    <a:pt x="540448" y="880140"/>
                    <a:pt x="535690" y="885855"/>
                    <a:pt x="532836" y="892522"/>
                  </a:cubicBezTo>
                  <a:cubicBezTo>
                    <a:pt x="526175" y="907762"/>
                    <a:pt x="533787" y="925860"/>
                    <a:pt x="549011" y="932527"/>
                  </a:cubicBezTo>
                  <a:cubicBezTo>
                    <a:pt x="564235" y="939195"/>
                    <a:pt x="582313" y="931575"/>
                    <a:pt x="588974" y="916335"/>
                  </a:cubicBezTo>
                  <a:cubicBezTo>
                    <a:pt x="591828" y="909667"/>
                    <a:pt x="591828" y="902047"/>
                    <a:pt x="589925" y="895380"/>
                  </a:cubicBezTo>
                  <a:cubicBezTo>
                    <a:pt x="587071" y="888712"/>
                    <a:pt x="587071" y="880140"/>
                    <a:pt x="589925" y="872520"/>
                  </a:cubicBezTo>
                  <a:cubicBezTo>
                    <a:pt x="592780" y="865852"/>
                    <a:pt x="597537" y="861090"/>
                    <a:pt x="603246" y="857280"/>
                  </a:cubicBezTo>
                  <a:cubicBezTo>
                    <a:pt x="609907" y="855375"/>
                    <a:pt x="616567" y="855375"/>
                    <a:pt x="623227" y="858233"/>
                  </a:cubicBezTo>
                  <a:cubicBezTo>
                    <a:pt x="630839" y="861090"/>
                    <a:pt x="636548" y="866805"/>
                    <a:pt x="639403" y="873472"/>
                  </a:cubicBezTo>
                  <a:cubicBezTo>
                    <a:pt x="642257" y="880140"/>
                    <a:pt x="647966" y="884902"/>
                    <a:pt x="654627" y="887760"/>
                  </a:cubicBezTo>
                  <a:cubicBezTo>
                    <a:pt x="670802" y="895380"/>
                    <a:pt x="688880" y="887760"/>
                    <a:pt x="694589" y="871567"/>
                  </a:cubicBezTo>
                  <a:moveTo>
                    <a:pt x="226455" y="677258"/>
                  </a:moveTo>
                  <a:cubicBezTo>
                    <a:pt x="219795" y="692497"/>
                    <a:pt x="227407" y="710595"/>
                    <a:pt x="242630" y="717262"/>
                  </a:cubicBezTo>
                  <a:cubicBezTo>
                    <a:pt x="249291" y="720120"/>
                    <a:pt x="256903" y="720120"/>
                    <a:pt x="263563" y="718215"/>
                  </a:cubicBezTo>
                  <a:cubicBezTo>
                    <a:pt x="270224" y="715358"/>
                    <a:pt x="278787" y="715358"/>
                    <a:pt x="286399" y="718215"/>
                  </a:cubicBezTo>
                  <a:cubicBezTo>
                    <a:pt x="293060" y="721072"/>
                    <a:pt x="297817" y="725835"/>
                    <a:pt x="301623" y="731550"/>
                  </a:cubicBezTo>
                  <a:cubicBezTo>
                    <a:pt x="303526" y="738217"/>
                    <a:pt x="303526" y="744885"/>
                    <a:pt x="300671" y="751552"/>
                  </a:cubicBezTo>
                  <a:cubicBezTo>
                    <a:pt x="297817" y="759172"/>
                    <a:pt x="292108" y="764887"/>
                    <a:pt x="285448" y="767745"/>
                  </a:cubicBezTo>
                  <a:cubicBezTo>
                    <a:pt x="278787" y="770602"/>
                    <a:pt x="274030" y="776317"/>
                    <a:pt x="271175" y="782985"/>
                  </a:cubicBezTo>
                  <a:cubicBezTo>
                    <a:pt x="264515" y="798225"/>
                    <a:pt x="272127" y="816322"/>
                    <a:pt x="287351" y="822990"/>
                  </a:cubicBezTo>
                  <a:cubicBezTo>
                    <a:pt x="302575" y="829658"/>
                    <a:pt x="320653" y="822037"/>
                    <a:pt x="327313" y="806797"/>
                  </a:cubicBezTo>
                  <a:cubicBezTo>
                    <a:pt x="330168" y="800130"/>
                    <a:pt x="330168" y="792510"/>
                    <a:pt x="328265" y="785842"/>
                  </a:cubicBezTo>
                  <a:cubicBezTo>
                    <a:pt x="325410" y="779175"/>
                    <a:pt x="325410" y="770602"/>
                    <a:pt x="328265" y="762983"/>
                  </a:cubicBezTo>
                  <a:cubicBezTo>
                    <a:pt x="331119" y="755362"/>
                    <a:pt x="336828" y="749647"/>
                    <a:pt x="343489" y="746790"/>
                  </a:cubicBezTo>
                  <a:cubicBezTo>
                    <a:pt x="350149" y="743933"/>
                    <a:pt x="354907" y="738217"/>
                    <a:pt x="357761" y="730597"/>
                  </a:cubicBezTo>
                  <a:cubicBezTo>
                    <a:pt x="364422" y="715358"/>
                    <a:pt x="356810" y="697260"/>
                    <a:pt x="341586" y="690592"/>
                  </a:cubicBezTo>
                  <a:cubicBezTo>
                    <a:pt x="334925" y="687735"/>
                    <a:pt x="327313" y="687735"/>
                    <a:pt x="320653" y="689640"/>
                  </a:cubicBezTo>
                  <a:cubicBezTo>
                    <a:pt x="313992" y="692497"/>
                    <a:pt x="305429" y="692497"/>
                    <a:pt x="297817" y="689640"/>
                  </a:cubicBezTo>
                  <a:cubicBezTo>
                    <a:pt x="290205" y="686783"/>
                    <a:pt x="284496" y="681067"/>
                    <a:pt x="281642" y="674400"/>
                  </a:cubicBezTo>
                  <a:cubicBezTo>
                    <a:pt x="278787" y="667733"/>
                    <a:pt x="273078" y="662970"/>
                    <a:pt x="266418" y="660112"/>
                  </a:cubicBezTo>
                  <a:cubicBezTo>
                    <a:pt x="251194" y="654397"/>
                    <a:pt x="233116" y="662017"/>
                    <a:pt x="226455" y="677258"/>
                  </a:cubicBezTo>
                  <a:moveTo>
                    <a:pt x="965764" y="289590"/>
                  </a:moveTo>
                  <a:cubicBezTo>
                    <a:pt x="950541" y="282922"/>
                    <a:pt x="932462" y="290542"/>
                    <a:pt x="925802" y="305782"/>
                  </a:cubicBezTo>
                  <a:cubicBezTo>
                    <a:pt x="922947" y="312450"/>
                    <a:pt x="922947" y="320070"/>
                    <a:pt x="924850" y="326737"/>
                  </a:cubicBezTo>
                  <a:cubicBezTo>
                    <a:pt x="927705" y="333405"/>
                    <a:pt x="927705" y="341977"/>
                    <a:pt x="924850" y="349597"/>
                  </a:cubicBezTo>
                  <a:cubicBezTo>
                    <a:pt x="921996" y="357217"/>
                    <a:pt x="916287" y="362932"/>
                    <a:pt x="909627" y="365790"/>
                  </a:cubicBezTo>
                  <a:cubicBezTo>
                    <a:pt x="902966" y="368647"/>
                    <a:pt x="898208" y="374362"/>
                    <a:pt x="895354" y="381030"/>
                  </a:cubicBezTo>
                  <a:cubicBezTo>
                    <a:pt x="888694" y="396270"/>
                    <a:pt x="896306" y="414367"/>
                    <a:pt x="911529" y="421035"/>
                  </a:cubicBezTo>
                  <a:cubicBezTo>
                    <a:pt x="919141" y="423892"/>
                    <a:pt x="925802" y="423892"/>
                    <a:pt x="933414" y="421987"/>
                  </a:cubicBezTo>
                  <a:cubicBezTo>
                    <a:pt x="940074" y="419130"/>
                    <a:pt x="948638" y="419130"/>
                    <a:pt x="955298" y="421987"/>
                  </a:cubicBezTo>
                  <a:cubicBezTo>
                    <a:pt x="962910" y="424845"/>
                    <a:pt x="968619" y="430560"/>
                    <a:pt x="971473" y="437227"/>
                  </a:cubicBezTo>
                  <a:cubicBezTo>
                    <a:pt x="974328" y="443895"/>
                    <a:pt x="980037" y="448657"/>
                    <a:pt x="986697" y="451515"/>
                  </a:cubicBezTo>
                  <a:cubicBezTo>
                    <a:pt x="1001921" y="458182"/>
                    <a:pt x="1019999" y="450562"/>
                    <a:pt x="1026660" y="435322"/>
                  </a:cubicBezTo>
                  <a:cubicBezTo>
                    <a:pt x="1033320" y="420082"/>
                    <a:pt x="1025709" y="401985"/>
                    <a:pt x="1010485" y="395317"/>
                  </a:cubicBezTo>
                  <a:cubicBezTo>
                    <a:pt x="1003824" y="392460"/>
                    <a:pt x="996212" y="392460"/>
                    <a:pt x="989552" y="394365"/>
                  </a:cubicBezTo>
                  <a:cubicBezTo>
                    <a:pt x="982891" y="397222"/>
                    <a:pt x="974328" y="397222"/>
                    <a:pt x="966716" y="394365"/>
                  </a:cubicBezTo>
                  <a:cubicBezTo>
                    <a:pt x="960055" y="391507"/>
                    <a:pt x="955298" y="386745"/>
                    <a:pt x="951492" y="381030"/>
                  </a:cubicBezTo>
                  <a:cubicBezTo>
                    <a:pt x="949589" y="374362"/>
                    <a:pt x="949589" y="367695"/>
                    <a:pt x="952444" y="361027"/>
                  </a:cubicBezTo>
                  <a:cubicBezTo>
                    <a:pt x="955298" y="353407"/>
                    <a:pt x="961007" y="347692"/>
                    <a:pt x="967667" y="344835"/>
                  </a:cubicBezTo>
                  <a:cubicBezTo>
                    <a:pt x="974328" y="341977"/>
                    <a:pt x="979085" y="336262"/>
                    <a:pt x="981940" y="329595"/>
                  </a:cubicBezTo>
                  <a:cubicBezTo>
                    <a:pt x="989552" y="313402"/>
                    <a:pt x="981940" y="295305"/>
                    <a:pt x="965764" y="289590"/>
                  </a:cubicBezTo>
                  <a:moveTo>
                    <a:pt x="287351" y="463897"/>
                  </a:moveTo>
                  <a:cubicBezTo>
                    <a:pt x="272127" y="470565"/>
                    <a:pt x="264515" y="488662"/>
                    <a:pt x="271175" y="503902"/>
                  </a:cubicBezTo>
                  <a:cubicBezTo>
                    <a:pt x="274030" y="510570"/>
                    <a:pt x="279739" y="516285"/>
                    <a:pt x="285448" y="519142"/>
                  </a:cubicBezTo>
                  <a:cubicBezTo>
                    <a:pt x="292108" y="522000"/>
                    <a:pt x="297817" y="527715"/>
                    <a:pt x="300671" y="535335"/>
                  </a:cubicBezTo>
                  <a:cubicBezTo>
                    <a:pt x="303526" y="542002"/>
                    <a:pt x="303526" y="548670"/>
                    <a:pt x="301623" y="555337"/>
                  </a:cubicBezTo>
                  <a:cubicBezTo>
                    <a:pt x="298769" y="561052"/>
                    <a:pt x="293060" y="565815"/>
                    <a:pt x="286399" y="568672"/>
                  </a:cubicBezTo>
                  <a:cubicBezTo>
                    <a:pt x="278787" y="571530"/>
                    <a:pt x="271175" y="571530"/>
                    <a:pt x="263563" y="568672"/>
                  </a:cubicBezTo>
                  <a:cubicBezTo>
                    <a:pt x="256903" y="566767"/>
                    <a:pt x="249291" y="566767"/>
                    <a:pt x="242630" y="569625"/>
                  </a:cubicBezTo>
                  <a:cubicBezTo>
                    <a:pt x="227407" y="576292"/>
                    <a:pt x="219795" y="594390"/>
                    <a:pt x="226455" y="609630"/>
                  </a:cubicBezTo>
                  <a:cubicBezTo>
                    <a:pt x="233116" y="624870"/>
                    <a:pt x="251194" y="632490"/>
                    <a:pt x="266418" y="625822"/>
                  </a:cubicBezTo>
                  <a:cubicBezTo>
                    <a:pt x="273078" y="622965"/>
                    <a:pt x="278787" y="617250"/>
                    <a:pt x="281642" y="611535"/>
                  </a:cubicBezTo>
                  <a:cubicBezTo>
                    <a:pt x="284496" y="604867"/>
                    <a:pt x="290205" y="599152"/>
                    <a:pt x="297817" y="596295"/>
                  </a:cubicBezTo>
                  <a:cubicBezTo>
                    <a:pt x="305429" y="593437"/>
                    <a:pt x="313041" y="593437"/>
                    <a:pt x="319701" y="596295"/>
                  </a:cubicBezTo>
                  <a:cubicBezTo>
                    <a:pt x="326362" y="598200"/>
                    <a:pt x="333974" y="598200"/>
                    <a:pt x="341586" y="595342"/>
                  </a:cubicBezTo>
                  <a:cubicBezTo>
                    <a:pt x="356810" y="588675"/>
                    <a:pt x="364422" y="570577"/>
                    <a:pt x="357761" y="555337"/>
                  </a:cubicBezTo>
                  <a:cubicBezTo>
                    <a:pt x="354907" y="548670"/>
                    <a:pt x="349198" y="542955"/>
                    <a:pt x="343489" y="540097"/>
                  </a:cubicBezTo>
                  <a:cubicBezTo>
                    <a:pt x="336828" y="537240"/>
                    <a:pt x="331119" y="531525"/>
                    <a:pt x="328265" y="523905"/>
                  </a:cubicBezTo>
                  <a:cubicBezTo>
                    <a:pt x="325410" y="516285"/>
                    <a:pt x="325410" y="508665"/>
                    <a:pt x="328265" y="501045"/>
                  </a:cubicBezTo>
                  <a:cubicBezTo>
                    <a:pt x="330168" y="494377"/>
                    <a:pt x="330168" y="486757"/>
                    <a:pt x="327313" y="480090"/>
                  </a:cubicBezTo>
                  <a:cubicBezTo>
                    <a:pt x="320653" y="464850"/>
                    <a:pt x="303526" y="457230"/>
                    <a:pt x="287351" y="463897"/>
                  </a:cubicBezTo>
                  <a:moveTo>
                    <a:pt x="803059" y="677258"/>
                  </a:moveTo>
                  <a:cubicBezTo>
                    <a:pt x="796399" y="662017"/>
                    <a:pt x="778321" y="654397"/>
                    <a:pt x="763097" y="661065"/>
                  </a:cubicBezTo>
                  <a:cubicBezTo>
                    <a:pt x="756436" y="663922"/>
                    <a:pt x="750727" y="669637"/>
                    <a:pt x="747873" y="675352"/>
                  </a:cubicBezTo>
                  <a:cubicBezTo>
                    <a:pt x="745018" y="682020"/>
                    <a:pt x="739309" y="687735"/>
                    <a:pt x="731697" y="690592"/>
                  </a:cubicBezTo>
                  <a:cubicBezTo>
                    <a:pt x="724086" y="693450"/>
                    <a:pt x="716474" y="693450"/>
                    <a:pt x="708862" y="690592"/>
                  </a:cubicBezTo>
                  <a:cubicBezTo>
                    <a:pt x="702201" y="688687"/>
                    <a:pt x="694589" y="688687"/>
                    <a:pt x="687929" y="691545"/>
                  </a:cubicBezTo>
                  <a:cubicBezTo>
                    <a:pt x="672705" y="698212"/>
                    <a:pt x="665093" y="716310"/>
                    <a:pt x="671753" y="731550"/>
                  </a:cubicBezTo>
                  <a:cubicBezTo>
                    <a:pt x="674608" y="738217"/>
                    <a:pt x="680317" y="743933"/>
                    <a:pt x="686026" y="747742"/>
                  </a:cubicBezTo>
                  <a:cubicBezTo>
                    <a:pt x="692686" y="750600"/>
                    <a:pt x="698395" y="756315"/>
                    <a:pt x="701250" y="763935"/>
                  </a:cubicBezTo>
                  <a:cubicBezTo>
                    <a:pt x="704104" y="771555"/>
                    <a:pt x="704104" y="779175"/>
                    <a:pt x="701250" y="786795"/>
                  </a:cubicBezTo>
                  <a:cubicBezTo>
                    <a:pt x="699347" y="793462"/>
                    <a:pt x="699347" y="801083"/>
                    <a:pt x="702201" y="807750"/>
                  </a:cubicBezTo>
                  <a:cubicBezTo>
                    <a:pt x="708862" y="822990"/>
                    <a:pt x="726940" y="830610"/>
                    <a:pt x="742164" y="823942"/>
                  </a:cubicBezTo>
                  <a:cubicBezTo>
                    <a:pt x="757388" y="817275"/>
                    <a:pt x="765000" y="799177"/>
                    <a:pt x="758339" y="783937"/>
                  </a:cubicBezTo>
                  <a:cubicBezTo>
                    <a:pt x="755485" y="777270"/>
                    <a:pt x="749776" y="771555"/>
                    <a:pt x="744067" y="768697"/>
                  </a:cubicBezTo>
                  <a:cubicBezTo>
                    <a:pt x="737406" y="765840"/>
                    <a:pt x="731697" y="760125"/>
                    <a:pt x="728843" y="752505"/>
                  </a:cubicBezTo>
                  <a:cubicBezTo>
                    <a:pt x="725989" y="745837"/>
                    <a:pt x="725989" y="739170"/>
                    <a:pt x="727891" y="732502"/>
                  </a:cubicBezTo>
                  <a:cubicBezTo>
                    <a:pt x="730746" y="726787"/>
                    <a:pt x="736455" y="722025"/>
                    <a:pt x="743115" y="719167"/>
                  </a:cubicBezTo>
                  <a:cubicBezTo>
                    <a:pt x="750727" y="716310"/>
                    <a:pt x="758339" y="716310"/>
                    <a:pt x="765951" y="719167"/>
                  </a:cubicBezTo>
                  <a:cubicBezTo>
                    <a:pt x="772612" y="721072"/>
                    <a:pt x="780224" y="721072"/>
                    <a:pt x="786884" y="718215"/>
                  </a:cubicBezTo>
                  <a:cubicBezTo>
                    <a:pt x="802108" y="711547"/>
                    <a:pt x="809720" y="693450"/>
                    <a:pt x="803059" y="677258"/>
                  </a:cubicBezTo>
                  <a:moveTo>
                    <a:pt x="334925" y="871567"/>
                  </a:moveTo>
                  <a:cubicBezTo>
                    <a:pt x="341586" y="886808"/>
                    <a:pt x="359664" y="894427"/>
                    <a:pt x="374888" y="887760"/>
                  </a:cubicBezTo>
                  <a:cubicBezTo>
                    <a:pt x="381548" y="884902"/>
                    <a:pt x="387257" y="879187"/>
                    <a:pt x="390112" y="873472"/>
                  </a:cubicBezTo>
                  <a:cubicBezTo>
                    <a:pt x="392966" y="866805"/>
                    <a:pt x="398675" y="861090"/>
                    <a:pt x="406287" y="858233"/>
                  </a:cubicBezTo>
                  <a:cubicBezTo>
                    <a:pt x="412948" y="855375"/>
                    <a:pt x="419608" y="855375"/>
                    <a:pt x="426268" y="857280"/>
                  </a:cubicBezTo>
                  <a:cubicBezTo>
                    <a:pt x="431977" y="860137"/>
                    <a:pt x="436735" y="865852"/>
                    <a:pt x="439589" y="872520"/>
                  </a:cubicBezTo>
                  <a:cubicBezTo>
                    <a:pt x="442444" y="880140"/>
                    <a:pt x="442444" y="887760"/>
                    <a:pt x="439589" y="895380"/>
                  </a:cubicBezTo>
                  <a:cubicBezTo>
                    <a:pt x="437686" y="902047"/>
                    <a:pt x="437686" y="909667"/>
                    <a:pt x="440541" y="916335"/>
                  </a:cubicBezTo>
                  <a:cubicBezTo>
                    <a:pt x="447201" y="931575"/>
                    <a:pt x="465280" y="939195"/>
                    <a:pt x="480504" y="932527"/>
                  </a:cubicBezTo>
                  <a:cubicBezTo>
                    <a:pt x="495727" y="925860"/>
                    <a:pt x="503339" y="907762"/>
                    <a:pt x="496679" y="892522"/>
                  </a:cubicBezTo>
                  <a:cubicBezTo>
                    <a:pt x="493824" y="885855"/>
                    <a:pt x="488115" y="880140"/>
                    <a:pt x="482406" y="877283"/>
                  </a:cubicBezTo>
                  <a:cubicBezTo>
                    <a:pt x="475746" y="874425"/>
                    <a:pt x="470037" y="868710"/>
                    <a:pt x="467183" y="861090"/>
                  </a:cubicBezTo>
                  <a:cubicBezTo>
                    <a:pt x="464328" y="853470"/>
                    <a:pt x="464328" y="845850"/>
                    <a:pt x="467183" y="839183"/>
                  </a:cubicBezTo>
                  <a:cubicBezTo>
                    <a:pt x="469086" y="832515"/>
                    <a:pt x="469086" y="824895"/>
                    <a:pt x="466231" y="817275"/>
                  </a:cubicBezTo>
                  <a:cubicBezTo>
                    <a:pt x="459571" y="802035"/>
                    <a:pt x="441492" y="794415"/>
                    <a:pt x="426268" y="801083"/>
                  </a:cubicBezTo>
                  <a:cubicBezTo>
                    <a:pt x="419608" y="803940"/>
                    <a:pt x="413899" y="809655"/>
                    <a:pt x="411045" y="815370"/>
                  </a:cubicBezTo>
                  <a:cubicBezTo>
                    <a:pt x="408190" y="822037"/>
                    <a:pt x="402481" y="827752"/>
                    <a:pt x="394869" y="830610"/>
                  </a:cubicBezTo>
                  <a:cubicBezTo>
                    <a:pt x="387257" y="833467"/>
                    <a:pt x="379645" y="833467"/>
                    <a:pt x="372033" y="830610"/>
                  </a:cubicBezTo>
                  <a:cubicBezTo>
                    <a:pt x="365373" y="828705"/>
                    <a:pt x="357761" y="828705"/>
                    <a:pt x="351101" y="831562"/>
                  </a:cubicBezTo>
                  <a:cubicBezTo>
                    <a:pt x="335877" y="838230"/>
                    <a:pt x="328265" y="856327"/>
                    <a:pt x="334925" y="871567"/>
                  </a:cubicBezTo>
                  <a:moveTo>
                    <a:pt x="655578" y="293400"/>
                  </a:moveTo>
                  <a:cubicBezTo>
                    <a:pt x="641306" y="302925"/>
                    <a:pt x="637500" y="321975"/>
                    <a:pt x="647015" y="336262"/>
                  </a:cubicBezTo>
                  <a:cubicBezTo>
                    <a:pt x="650821" y="342930"/>
                    <a:pt x="657481" y="346740"/>
                    <a:pt x="664142" y="348645"/>
                  </a:cubicBezTo>
                  <a:cubicBezTo>
                    <a:pt x="671753" y="350550"/>
                    <a:pt x="678414" y="354360"/>
                    <a:pt x="682220" y="361980"/>
                  </a:cubicBezTo>
                  <a:cubicBezTo>
                    <a:pt x="686977" y="368647"/>
                    <a:pt x="687929" y="376267"/>
                    <a:pt x="686977" y="383887"/>
                  </a:cubicBezTo>
                  <a:cubicBezTo>
                    <a:pt x="686026" y="390555"/>
                    <a:pt x="687929" y="398175"/>
                    <a:pt x="691735" y="404842"/>
                  </a:cubicBezTo>
                  <a:cubicBezTo>
                    <a:pt x="701250" y="419130"/>
                    <a:pt x="720279" y="422940"/>
                    <a:pt x="734552" y="413415"/>
                  </a:cubicBezTo>
                  <a:cubicBezTo>
                    <a:pt x="741212" y="409605"/>
                    <a:pt x="745018" y="402937"/>
                    <a:pt x="746921" y="396270"/>
                  </a:cubicBezTo>
                  <a:cubicBezTo>
                    <a:pt x="748824" y="388650"/>
                    <a:pt x="752630" y="382935"/>
                    <a:pt x="759291" y="378172"/>
                  </a:cubicBezTo>
                  <a:cubicBezTo>
                    <a:pt x="765951" y="373410"/>
                    <a:pt x="773563" y="372457"/>
                    <a:pt x="781175" y="373410"/>
                  </a:cubicBezTo>
                  <a:cubicBezTo>
                    <a:pt x="787835" y="374362"/>
                    <a:pt x="795447" y="372457"/>
                    <a:pt x="802108" y="368647"/>
                  </a:cubicBezTo>
                  <a:cubicBezTo>
                    <a:pt x="816380" y="359122"/>
                    <a:pt x="820186" y="340072"/>
                    <a:pt x="810671" y="325785"/>
                  </a:cubicBezTo>
                  <a:cubicBezTo>
                    <a:pt x="801156" y="311497"/>
                    <a:pt x="782126" y="307687"/>
                    <a:pt x="767854" y="317212"/>
                  </a:cubicBezTo>
                  <a:cubicBezTo>
                    <a:pt x="761194" y="321022"/>
                    <a:pt x="757388" y="327690"/>
                    <a:pt x="755485" y="334357"/>
                  </a:cubicBezTo>
                  <a:cubicBezTo>
                    <a:pt x="753582" y="341977"/>
                    <a:pt x="749776" y="348645"/>
                    <a:pt x="742164" y="352455"/>
                  </a:cubicBezTo>
                  <a:cubicBezTo>
                    <a:pt x="736455" y="356265"/>
                    <a:pt x="728843" y="358170"/>
                    <a:pt x="722182" y="357217"/>
                  </a:cubicBezTo>
                  <a:cubicBezTo>
                    <a:pt x="715522" y="355312"/>
                    <a:pt x="709813" y="351502"/>
                    <a:pt x="706007" y="344835"/>
                  </a:cubicBezTo>
                  <a:cubicBezTo>
                    <a:pt x="701250" y="338167"/>
                    <a:pt x="700298" y="330547"/>
                    <a:pt x="701250" y="322927"/>
                  </a:cubicBezTo>
                  <a:cubicBezTo>
                    <a:pt x="702201" y="316260"/>
                    <a:pt x="700298" y="308640"/>
                    <a:pt x="696492" y="301972"/>
                  </a:cubicBezTo>
                  <a:cubicBezTo>
                    <a:pt x="688880" y="287685"/>
                    <a:pt x="669850" y="283875"/>
                    <a:pt x="655578" y="293400"/>
                  </a:cubicBezTo>
                  <a:moveTo>
                    <a:pt x="14272" y="516285"/>
                  </a:moveTo>
                  <a:cubicBezTo>
                    <a:pt x="-4757" y="535335"/>
                    <a:pt x="-4757" y="566767"/>
                    <a:pt x="14272" y="585817"/>
                  </a:cubicBezTo>
                  <a:cubicBezTo>
                    <a:pt x="22836" y="594390"/>
                    <a:pt x="34254" y="599152"/>
                    <a:pt x="45672" y="600105"/>
                  </a:cubicBezTo>
                  <a:cubicBezTo>
                    <a:pt x="58041" y="600105"/>
                    <a:pt x="69459" y="604867"/>
                    <a:pt x="78974" y="614392"/>
                  </a:cubicBezTo>
                  <a:cubicBezTo>
                    <a:pt x="87537" y="622965"/>
                    <a:pt x="92295" y="633442"/>
                    <a:pt x="93246" y="643920"/>
                  </a:cubicBezTo>
                  <a:cubicBezTo>
                    <a:pt x="92295" y="654397"/>
                    <a:pt x="87537" y="664875"/>
                    <a:pt x="78974" y="673447"/>
                  </a:cubicBezTo>
                  <a:cubicBezTo>
                    <a:pt x="69459" y="682972"/>
                    <a:pt x="58041" y="687735"/>
                    <a:pt x="45672" y="687735"/>
                  </a:cubicBezTo>
                  <a:cubicBezTo>
                    <a:pt x="34254" y="688687"/>
                    <a:pt x="22836" y="693450"/>
                    <a:pt x="14272" y="702022"/>
                  </a:cubicBezTo>
                  <a:cubicBezTo>
                    <a:pt x="-4757" y="721072"/>
                    <a:pt x="-4757" y="752505"/>
                    <a:pt x="14272" y="771555"/>
                  </a:cubicBezTo>
                  <a:cubicBezTo>
                    <a:pt x="33302" y="790605"/>
                    <a:pt x="64701" y="790605"/>
                    <a:pt x="83731" y="771555"/>
                  </a:cubicBezTo>
                  <a:cubicBezTo>
                    <a:pt x="92295" y="762983"/>
                    <a:pt x="97052" y="751552"/>
                    <a:pt x="98004" y="740122"/>
                  </a:cubicBezTo>
                  <a:cubicBezTo>
                    <a:pt x="98004" y="727740"/>
                    <a:pt x="102761" y="716310"/>
                    <a:pt x="112276" y="706785"/>
                  </a:cubicBezTo>
                  <a:cubicBezTo>
                    <a:pt x="121791" y="697260"/>
                    <a:pt x="133209" y="692497"/>
                    <a:pt x="144627" y="692497"/>
                  </a:cubicBezTo>
                  <a:cubicBezTo>
                    <a:pt x="156045" y="691545"/>
                    <a:pt x="167463" y="686783"/>
                    <a:pt x="176026" y="678210"/>
                  </a:cubicBezTo>
                  <a:cubicBezTo>
                    <a:pt x="195056" y="659160"/>
                    <a:pt x="195056" y="627727"/>
                    <a:pt x="176026" y="608677"/>
                  </a:cubicBezTo>
                  <a:cubicBezTo>
                    <a:pt x="167463" y="600105"/>
                    <a:pt x="156045" y="595342"/>
                    <a:pt x="144627" y="594390"/>
                  </a:cubicBezTo>
                  <a:cubicBezTo>
                    <a:pt x="132257" y="594390"/>
                    <a:pt x="120839" y="589627"/>
                    <a:pt x="111325" y="580102"/>
                  </a:cubicBezTo>
                  <a:cubicBezTo>
                    <a:pt x="101810" y="570577"/>
                    <a:pt x="97052" y="559147"/>
                    <a:pt x="97052" y="546765"/>
                  </a:cubicBezTo>
                  <a:cubicBezTo>
                    <a:pt x="96101" y="535335"/>
                    <a:pt x="91343" y="523905"/>
                    <a:pt x="82780" y="515332"/>
                  </a:cubicBezTo>
                  <a:cubicBezTo>
                    <a:pt x="64701" y="497235"/>
                    <a:pt x="33302" y="497235"/>
                    <a:pt x="14272" y="516285"/>
                  </a:cubicBezTo>
                  <a:moveTo>
                    <a:pt x="1015242" y="516285"/>
                  </a:moveTo>
                  <a:cubicBezTo>
                    <a:pt x="996212" y="497235"/>
                    <a:pt x="964813" y="497235"/>
                    <a:pt x="945783" y="516285"/>
                  </a:cubicBezTo>
                  <a:cubicBezTo>
                    <a:pt x="937220" y="524858"/>
                    <a:pt x="932462" y="536287"/>
                    <a:pt x="931511" y="547717"/>
                  </a:cubicBezTo>
                  <a:cubicBezTo>
                    <a:pt x="931511" y="560100"/>
                    <a:pt x="926753" y="571530"/>
                    <a:pt x="917238" y="581055"/>
                  </a:cubicBezTo>
                  <a:cubicBezTo>
                    <a:pt x="907723" y="590580"/>
                    <a:pt x="896306" y="595342"/>
                    <a:pt x="883936" y="595342"/>
                  </a:cubicBezTo>
                  <a:cubicBezTo>
                    <a:pt x="872518" y="596295"/>
                    <a:pt x="861100" y="601058"/>
                    <a:pt x="852537" y="609630"/>
                  </a:cubicBezTo>
                  <a:cubicBezTo>
                    <a:pt x="833507" y="628680"/>
                    <a:pt x="833507" y="660112"/>
                    <a:pt x="852537" y="679162"/>
                  </a:cubicBezTo>
                  <a:cubicBezTo>
                    <a:pt x="861100" y="687735"/>
                    <a:pt x="872518" y="692497"/>
                    <a:pt x="883936" y="693450"/>
                  </a:cubicBezTo>
                  <a:cubicBezTo>
                    <a:pt x="895354" y="694402"/>
                    <a:pt x="907723" y="699165"/>
                    <a:pt x="916287" y="707737"/>
                  </a:cubicBezTo>
                  <a:cubicBezTo>
                    <a:pt x="925802" y="717262"/>
                    <a:pt x="930559" y="728692"/>
                    <a:pt x="930559" y="741075"/>
                  </a:cubicBezTo>
                  <a:cubicBezTo>
                    <a:pt x="931511" y="752505"/>
                    <a:pt x="936268" y="763935"/>
                    <a:pt x="944832" y="772508"/>
                  </a:cubicBezTo>
                  <a:cubicBezTo>
                    <a:pt x="963862" y="791558"/>
                    <a:pt x="995261" y="791558"/>
                    <a:pt x="1014291" y="772508"/>
                  </a:cubicBezTo>
                  <a:cubicBezTo>
                    <a:pt x="1033320" y="753458"/>
                    <a:pt x="1033320" y="722025"/>
                    <a:pt x="1014291" y="702975"/>
                  </a:cubicBezTo>
                  <a:cubicBezTo>
                    <a:pt x="1005727" y="694402"/>
                    <a:pt x="994309" y="689640"/>
                    <a:pt x="982891" y="688687"/>
                  </a:cubicBezTo>
                  <a:cubicBezTo>
                    <a:pt x="970522" y="688687"/>
                    <a:pt x="959104" y="683925"/>
                    <a:pt x="949589" y="674400"/>
                  </a:cubicBezTo>
                  <a:cubicBezTo>
                    <a:pt x="941026" y="665827"/>
                    <a:pt x="936268" y="655350"/>
                    <a:pt x="935317" y="644872"/>
                  </a:cubicBezTo>
                  <a:cubicBezTo>
                    <a:pt x="936268" y="634395"/>
                    <a:pt x="941026" y="623917"/>
                    <a:pt x="949589" y="615345"/>
                  </a:cubicBezTo>
                  <a:cubicBezTo>
                    <a:pt x="959104" y="605820"/>
                    <a:pt x="970522" y="601058"/>
                    <a:pt x="982891" y="601058"/>
                  </a:cubicBezTo>
                  <a:cubicBezTo>
                    <a:pt x="994309" y="600105"/>
                    <a:pt x="1005727" y="595342"/>
                    <a:pt x="1014291" y="586770"/>
                  </a:cubicBezTo>
                  <a:cubicBezTo>
                    <a:pt x="1034272" y="566767"/>
                    <a:pt x="1034272" y="535335"/>
                    <a:pt x="1015242" y="516285"/>
                  </a:cubicBezTo>
                  <a:moveTo>
                    <a:pt x="251194" y="199102"/>
                  </a:moveTo>
                  <a:cubicBezTo>
                    <a:pt x="223601" y="199102"/>
                    <a:pt x="201716" y="221010"/>
                    <a:pt x="201716" y="248632"/>
                  </a:cubicBezTo>
                  <a:cubicBezTo>
                    <a:pt x="201716" y="261015"/>
                    <a:pt x="206474" y="272445"/>
                    <a:pt x="214086" y="281017"/>
                  </a:cubicBezTo>
                  <a:cubicBezTo>
                    <a:pt x="222649" y="289590"/>
                    <a:pt x="227407" y="301972"/>
                    <a:pt x="227407" y="314355"/>
                  </a:cubicBezTo>
                  <a:cubicBezTo>
                    <a:pt x="227407" y="325785"/>
                    <a:pt x="223601" y="336262"/>
                    <a:pt x="216940" y="344835"/>
                  </a:cubicBezTo>
                  <a:cubicBezTo>
                    <a:pt x="208377" y="351502"/>
                    <a:pt x="197910" y="355312"/>
                    <a:pt x="186492" y="355312"/>
                  </a:cubicBezTo>
                  <a:cubicBezTo>
                    <a:pt x="173172" y="355312"/>
                    <a:pt x="161754" y="350550"/>
                    <a:pt x="153190" y="341977"/>
                  </a:cubicBezTo>
                  <a:cubicBezTo>
                    <a:pt x="144627" y="334357"/>
                    <a:pt x="133209" y="329595"/>
                    <a:pt x="120839" y="329595"/>
                  </a:cubicBezTo>
                  <a:cubicBezTo>
                    <a:pt x="93246" y="329595"/>
                    <a:pt x="71362" y="351502"/>
                    <a:pt x="71362" y="379125"/>
                  </a:cubicBezTo>
                  <a:cubicBezTo>
                    <a:pt x="71362" y="406747"/>
                    <a:pt x="93246" y="428655"/>
                    <a:pt x="120839" y="428655"/>
                  </a:cubicBezTo>
                  <a:cubicBezTo>
                    <a:pt x="133209" y="428655"/>
                    <a:pt x="144627" y="423892"/>
                    <a:pt x="153190" y="416272"/>
                  </a:cubicBezTo>
                  <a:cubicBezTo>
                    <a:pt x="161754" y="407700"/>
                    <a:pt x="174123" y="402937"/>
                    <a:pt x="186492" y="402937"/>
                  </a:cubicBezTo>
                  <a:cubicBezTo>
                    <a:pt x="198862" y="402937"/>
                    <a:pt x="211231" y="407700"/>
                    <a:pt x="219795" y="416272"/>
                  </a:cubicBezTo>
                  <a:cubicBezTo>
                    <a:pt x="228358" y="423892"/>
                    <a:pt x="239776" y="428655"/>
                    <a:pt x="252145" y="428655"/>
                  </a:cubicBezTo>
                  <a:cubicBezTo>
                    <a:pt x="279739" y="428655"/>
                    <a:pt x="301623" y="406747"/>
                    <a:pt x="301623" y="379125"/>
                  </a:cubicBezTo>
                  <a:cubicBezTo>
                    <a:pt x="301623" y="366742"/>
                    <a:pt x="296866" y="355312"/>
                    <a:pt x="289254" y="346740"/>
                  </a:cubicBezTo>
                  <a:cubicBezTo>
                    <a:pt x="280690" y="338167"/>
                    <a:pt x="275933" y="325785"/>
                    <a:pt x="275933" y="313402"/>
                  </a:cubicBezTo>
                  <a:cubicBezTo>
                    <a:pt x="275933" y="300067"/>
                    <a:pt x="280690" y="288637"/>
                    <a:pt x="289254" y="280065"/>
                  </a:cubicBezTo>
                  <a:cubicBezTo>
                    <a:pt x="296866" y="271492"/>
                    <a:pt x="301623" y="260062"/>
                    <a:pt x="301623" y="247680"/>
                  </a:cubicBezTo>
                  <a:cubicBezTo>
                    <a:pt x="300671" y="221962"/>
                    <a:pt x="278787" y="199102"/>
                    <a:pt x="251194" y="199102"/>
                  </a:cubicBezTo>
                  <a:moveTo>
                    <a:pt x="959104" y="907762"/>
                  </a:moveTo>
                  <a:cubicBezTo>
                    <a:pt x="959104" y="880140"/>
                    <a:pt x="937220" y="858233"/>
                    <a:pt x="909627" y="858233"/>
                  </a:cubicBezTo>
                  <a:cubicBezTo>
                    <a:pt x="897257" y="858233"/>
                    <a:pt x="885839" y="862995"/>
                    <a:pt x="877276" y="870615"/>
                  </a:cubicBezTo>
                  <a:cubicBezTo>
                    <a:pt x="868712" y="879187"/>
                    <a:pt x="856343" y="883950"/>
                    <a:pt x="843973" y="883950"/>
                  </a:cubicBezTo>
                  <a:cubicBezTo>
                    <a:pt x="830653" y="883950"/>
                    <a:pt x="819235" y="879187"/>
                    <a:pt x="810671" y="870615"/>
                  </a:cubicBezTo>
                  <a:cubicBezTo>
                    <a:pt x="802108" y="862995"/>
                    <a:pt x="790690" y="858233"/>
                    <a:pt x="778321" y="858233"/>
                  </a:cubicBezTo>
                  <a:cubicBezTo>
                    <a:pt x="750727" y="858233"/>
                    <a:pt x="728843" y="880140"/>
                    <a:pt x="728843" y="907762"/>
                  </a:cubicBezTo>
                  <a:cubicBezTo>
                    <a:pt x="728843" y="920145"/>
                    <a:pt x="733600" y="931575"/>
                    <a:pt x="741212" y="940147"/>
                  </a:cubicBezTo>
                  <a:cubicBezTo>
                    <a:pt x="748824" y="948720"/>
                    <a:pt x="754533" y="960150"/>
                    <a:pt x="754533" y="973485"/>
                  </a:cubicBezTo>
                  <a:cubicBezTo>
                    <a:pt x="754533" y="986820"/>
                    <a:pt x="749776" y="998250"/>
                    <a:pt x="741212" y="1006822"/>
                  </a:cubicBezTo>
                  <a:cubicBezTo>
                    <a:pt x="733600" y="1015395"/>
                    <a:pt x="728843" y="1026825"/>
                    <a:pt x="728843" y="1039208"/>
                  </a:cubicBezTo>
                  <a:cubicBezTo>
                    <a:pt x="728843" y="1066830"/>
                    <a:pt x="750727" y="1088738"/>
                    <a:pt x="778321" y="1088738"/>
                  </a:cubicBezTo>
                  <a:cubicBezTo>
                    <a:pt x="805914" y="1088738"/>
                    <a:pt x="827798" y="1066830"/>
                    <a:pt x="827798" y="1039208"/>
                  </a:cubicBezTo>
                  <a:cubicBezTo>
                    <a:pt x="827798" y="1026825"/>
                    <a:pt x="823041" y="1015395"/>
                    <a:pt x="815429" y="1006822"/>
                  </a:cubicBezTo>
                  <a:cubicBezTo>
                    <a:pt x="806865" y="998250"/>
                    <a:pt x="802108" y="985867"/>
                    <a:pt x="802108" y="973485"/>
                  </a:cubicBezTo>
                  <a:cubicBezTo>
                    <a:pt x="802108" y="962055"/>
                    <a:pt x="805914" y="951577"/>
                    <a:pt x="812574" y="943005"/>
                  </a:cubicBezTo>
                  <a:cubicBezTo>
                    <a:pt x="821138" y="936337"/>
                    <a:pt x="831604" y="932527"/>
                    <a:pt x="843022" y="932527"/>
                  </a:cubicBezTo>
                  <a:cubicBezTo>
                    <a:pt x="856343" y="932527"/>
                    <a:pt x="867761" y="937290"/>
                    <a:pt x="876324" y="945862"/>
                  </a:cubicBezTo>
                  <a:cubicBezTo>
                    <a:pt x="884888" y="953483"/>
                    <a:pt x="896306" y="958245"/>
                    <a:pt x="908675" y="958245"/>
                  </a:cubicBezTo>
                  <a:cubicBezTo>
                    <a:pt x="937220" y="957292"/>
                    <a:pt x="959104" y="935385"/>
                    <a:pt x="959104" y="907762"/>
                  </a:cubicBezTo>
                  <a:moveTo>
                    <a:pt x="70410" y="907762"/>
                  </a:moveTo>
                  <a:cubicBezTo>
                    <a:pt x="70410" y="935385"/>
                    <a:pt x="92295" y="957292"/>
                    <a:pt x="119888" y="957292"/>
                  </a:cubicBezTo>
                  <a:cubicBezTo>
                    <a:pt x="132257" y="957292"/>
                    <a:pt x="143675" y="952530"/>
                    <a:pt x="152239" y="944910"/>
                  </a:cubicBezTo>
                  <a:cubicBezTo>
                    <a:pt x="160802" y="936337"/>
                    <a:pt x="173172" y="931575"/>
                    <a:pt x="185541" y="931575"/>
                  </a:cubicBezTo>
                  <a:cubicBezTo>
                    <a:pt x="196959" y="931575"/>
                    <a:pt x="207425" y="935385"/>
                    <a:pt x="215989" y="942052"/>
                  </a:cubicBezTo>
                  <a:cubicBezTo>
                    <a:pt x="222649" y="950625"/>
                    <a:pt x="226455" y="961102"/>
                    <a:pt x="226455" y="972533"/>
                  </a:cubicBezTo>
                  <a:cubicBezTo>
                    <a:pt x="226455" y="985867"/>
                    <a:pt x="221698" y="997297"/>
                    <a:pt x="213134" y="1005870"/>
                  </a:cubicBezTo>
                  <a:cubicBezTo>
                    <a:pt x="205522" y="1014442"/>
                    <a:pt x="200765" y="1025872"/>
                    <a:pt x="200765" y="1038255"/>
                  </a:cubicBezTo>
                  <a:cubicBezTo>
                    <a:pt x="200765" y="1065877"/>
                    <a:pt x="222649" y="1087785"/>
                    <a:pt x="250242" y="1087785"/>
                  </a:cubicBezTo>
                  <a:cubicBezTo>
                    <a:pt x="277836" y="1087785"/>
                    <a:pt x="299720" y="1065877"/>
                    <a:pt x="299720" y="1038255"/>
                  </a:cubicBezTo>
                  <a:cubicBezTo>
                    <a:pt x="299720" y="1025872"/>
                    <a:pt x="294963" y="1014442"/>
                    <a:pt x="287351" y="1005870"/>
                  </a:cubicBezTo>
                  <a:cubicBezTo>
                    <a:pt x="278787" y="997297"/>
                    <a:pt x="274030" y="984915"/>
                    <a:pt x="274030" y="972533"/>
                  </a:cubicBezTo>
                  <a:cubicBezTo>
                    <a:pt x="274030" y="960150"/>
                    <a:pt x="278787" y="947767"/>
                    <a:pt x="287351" y="939195"/>
                  </a:cubicBezTo>
                  <a:cubicBezTo>
                    <a:pt x="294963" y="930622"/>
                    <a:pt x="299720" y="919192"/>
                    <a:pt x="299720" y="906810"/>
                  </a:cubicBezTo>
                  <a:cubicBezTo>
                    <a:pt x="299720" y="879187"/>
                    <a:pt x="277836" y="857280"/>
                    <a:pt x="250242" y="857280"/>
                  </a:cubicBezTo>
                  <a:cubicBezTo>
                    <a:pt x="237873" y="857280"/>
                    <a:pt x="226455" y="862042"/>
                    <a:pt x="217892" y="869662"/>
                  </a:cubicBezTo>
                  <a:cubicBezTo>
                    <a:pt x="209328" y="878235"/>
                    <a:pt x="196959" y="882997"/>
                    <a:pt x="184589" y="882997"/>
                  </a:cubicBezTo>
                  <a:cubicBezTo>
                    <a:pt x="172220" y="882997"/>
                    <a:pt x="159851" y="878235"/>
                    <a:pt x="151287" y="869662"/>
                  </a:cubicBezTo>
                  <a:cubicBezTo>
                    <a:pt x="142724" y="862042"/>
                    <a:pt x="131306" y="857280"/>
                    <a:pt x="118937" y="857280"/>
                  </a:cubicBezTo>
                  <a:cubicBezTo>
                    <a:pt x="92295" y="859185"/>
                    <a:pt x="70410" y="881092"/>
                    <a:pt x="70410" y="907762"/>
                  </a:cubicBezTo>
                  <a:moveTo>
                    <a:pt x="893451" y="30"/>
                  </a:moveTo>
                  <a:cubicBezTo>
                    <a:pt x="865858" y="982"/>
                    <a:pt x="844925" y="22890"/>
                    <a:pt x="844925" y="50512"/>
                  </a:cubicBezTo>
                  <a:cubicBezTo>
                    <a:pt x="844925" y="62895"/>
                    <a:pt x="849682" y="74325"/>
                    <a:pt x="857294" y="81945"/>
                  </a:cubicBezTo>
                  <a:cubicBezTo>
                    <a:pt x="865858" y="90517"/>
                    <a:pt x="870615" y="101947"/>
                    <a:pt x="871567" y="115282"/>
                  </a:cubicBezTo>
                  <a:cubicBezTo>
                    <a:pt x="872518" y="128617"/>
                    <a:pt x="866809" y="140047"/>
                    <a:pt x="859197" y="149572"/>
                  </a:cubicBezTo>
                  <a:cubicBezTo>
                    <a:pt x="851585" y="158145"/>
                    <a:pt x="847780" y="169575"/>
                    <a:pt x="847780" y="181957"/>
                  </a:cubicBezTo>
                  <a:cubicBezTo>
                    <a:pt x="848731" y="209580"/>
                    <a:pt x="870615" y="230535"/>
                    <a:pt x="898208" y="230535"/>
                  </a:cubicBezTo>
                  <a:cubicBezTo>
                    <a:pt x="910578" y="230535"/>
                    <a:pt x="921996" y="225772"/>
                    <a:pt x="930559" y="218152"/>
                  </a:cubicBezTo>
                  <a:cubicBezTo>
                    <a:pt x="939123" y="209580"/>
                    <a:pt x="950541" y="204817"/>
                    <a:pt x="963862" y="204817"/>
                  </a:cubicBezTo>
                  <a:cubicBezTo>
                    <a:pt x="977182" y="204817"/>
                    <a:pt x="988600" y="209580"/>
                    <a:pt x="998115" y="217200"/>
                  </a:cubicBezTo>
                  <a:cubicBezTo>
                    <a:pt x="1006679" y="224820"/>
                    <a:pt x="1018097" y="228630"/>
                    <a:pt x="1030466" y="228630"/>
                  </a:cubicBezTo>
                  <a:cubicBezTo>
                    <a:pt x="1058059" y="228630"/>
                    <a:pt x="1078992" y="205770"/>
                    <a:pt x="1078992" y="178147"/>
                  </a:cubicBezTo>
                  <a:cubicBezTo>
                    <a:pt x="1078992" y="150525"/>
                    <a:pt x="1056156" y="129570"/>
                    <a:pt x="1028563" y="129570"/>
                  </a:cubicBezTo>
                  <a:cubicBezTo>
                    <a:pt x="1016194" y="129570"/>
                    <a:pt x="1004776" y="134332"/>
                    <a:pt x="997164" y="141952"/>
                  </a:cubicBezTo>
                  <a:cubicBezTo>
                    <a:pt x="988600" y="150525"/>
                    <a:pt x="977182" y="155287"/>
                    <a:pt x="963862" y="156240"/>
                  </a:cubicBezTo>
                  <a:cubicBezTo>
                    <a:pt x="952444" y="156240"/>
                    <a:pt x="941977" y="152430"/>
                    <a:pt x="933414" y="145762"/>
                  </a:cubicBezTo>
                  <a:cubicBezTo>
                    <a:pt x="926753" y="137190"/>
                    <a:pt x="921996" y="126712"/>
                    <a:pt x="921996" y="115282"/>
                  </a:cubicBezTo>
                  <a:cubicBezTo>
                    <a:pt x="921996" y="101947"/>
                    <a:pt x="926753" y="90517"/>
                    <a:pt x="934365" y="80992"/>
                  </a:cubicBezTo>
                  <a:cubicBezTo>
                    <a:pt x="941977" y="72420"/>
                    <a:pt x="945783" y="60990"/>
                    <a:pt x="945783" y="48607"/>
                  </a:cubicBezTo>
                  <a:cubicBezTo>
                    <a:pt x="942929" y="20985"/>
                    <a:pt x="920093" y="-923"/>
                    <a:pt x="893451" y="3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_White">
  <p:cSld name="6_Title Slid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ctrTitle"/>
          </p:nvPr>
        </p:nvSpPr>
        <p:spPr>
          <a:xfrm>
            <a:off x="235324" y="223780"/>
            <a:ext cx="6858000" cy="3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Lato Black"/>
              <a:buChar char="●"/>
              <a:defRPr i="0" sz="2000">
                <a:solidFill>
                  <a:schemeClr val="accent1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" type="subTitle"/>
          </p:nvPr>
        </p:nvSpPr>
        <p:spPr>
          <a:xfrm>
            <a:off x="235324" y="815272"/>
            <a:ext cx="6858000" cy="26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Lato"/>
              <a:buNone/>
              <a:defRPr sz="15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None/>
              <a:defRPr sz="14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12" type="sldNum"/>
          </p:nvPr>
        </p:nvSpPr>
        <p:spPr>
          <a:xfrm>
            <a:off x="8449714" y="4826757"/>
            <a:ext cx="59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ite Slide 1">
  <p:cSld name="TITLE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ctrTitle"/>
          </p:nvPr>
        </p:nvSpPr>
        <p:spPr>
          <a:xfrm>
            <a:off x="235324" y="223780"/>
            <a:ext cx="6858000" cy="3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Lato Black"/>
              <a:buChar char="●"/>
              <a:defRPr i="0" sz="2000">
                <a:solidFill>
                  <a:schemeClr val="accent1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Lato Black"/>
              <a:buNone/>
              <a:defRPr sz="14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" type="subTitle"/>
          </p:nvPr>
        </p:nvSpPr>
        <p:spPr>
          <a:xfrm>
            <a:off x="235324" y="815272"/>
            <a:ext cx="6858000" cy="26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Lato"/>
              <a:buNone/>
              <a:defRPr sz="15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None/>
              <a:defRPr sz="14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49714" y="4826757"/>
            <a:ext cx="59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algn="r">
              <a:spcBef>
                <a:spcPts val="0"/>
              </a:spcBef>
              <a:buNone/>
              <a:defRPr i="0" sz="900" u="none" cap="none" strike="noStrik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8" name="Google Shape;28;p6"/>
          <p:cNvGrpSpPr/>
          <p:nvPr/>
        </p:nvGrpSpPr>
        <p:grpSpPr>
          <a:xfrm>
            <a:off x="102643" y="4785149"/>
            <a:ext cx="996482" cy="287771"/>
            <a:chOff x="3894247" y="2793674"/>
            <a:chExt cx="4409213" cy="1274453"/>
          </a:xfrm>
        </p:grpSpPr>
        <p:sp>
          <p:nvSpPr>
            <p:cNvPr id="29" name="Google Shape;29;p6"/>
            <p:cNvSpPr/>
            <p:nvPr/>
          </p:nvSpPr>
          <p:spPr>
            <a:xfrm>
              <a:off x="5341466" y="3014662"/>
              <a:ext cx="2961994" cy="987742"/>
            </a:xfrm>
            <a:custGeom>
              <a:rect b="b" l="l" r="r" t="t"/>
              <a:pathLst>
                <a:path extrusionOk="0" h="987742" w="2961994">
                  <a:moveTo>
                    <a:pt x="2961995" y="596265"/>
                  </a:moveTo>
                  <a:lnTo>
                    <a:pt x="2961995" y="712470"/>
                  </a:lnTo>
                  <a:cubicBezTo>
                    <a:pt x="2961995" y="763905"/>
                    <a:pt x="2940111" y="785813"/>
                    <a:pt x="2888730" y="785813"/>
                  </a:cubicBezTo>
                  <a:lnTo>
                    <a:pt x="2471025" y="785813"/>
                  </a:lnTo>
                  <a:lnTo>
                    <a:pt x="2471025" y="699135"/>
                  </a:lnTo>
                  <a:lnTo>
                    <a:pt x="2670839" y="460058"/>
                  </a:lnTo>
                  <a:cubicBezTo>
                    <a:pt x="2697480" y="427672"/>
                    <a:pt x="2716510" y="412433"/>
                    <a:pt x="2716510" y="412433"/>
                  </a:cubicBezTo>
                  <a:lnTo>
                    <a:pt x="2716510" y="410528"/>
                  </a:lnTo>
                  <a:cubicBezTo>
                    <a:pt x="2716510" y="410528"/>
                    <a:pt x="2703189" y="412433"/>
                    <a:pt x="2670839" y="412433"/>
                  </a:cubicBezTo>
                  <a:lnTo>
                    <a:pt x="2651809" y="412433"/>
                  </a:lnTo>
                  <a:cubicBezTo>
                    <a:pt x="2637536" y="412433"/>
                    <a:pt x="2629924" y="420053"/>
                    <a:pt x="2629924" y="434340"/>
                  </a:cubicBezTo>
                  <a:lnTo>
                    <a:pt x="2629924" y="455295"/>
                  </a:lnTo>
                  <a:lnTo>
                    <a:pt x="2473880" y="455295"/>
                  </a:lnTo>
                  <a:lnTo>
                    <a:pt x="2473880" y="339090"/>
                  </a:lnTo>
                  <a:cubicBezTo>
                    <a:pt x="2473880" y="287655"/>
                    <a:pt x="2495764" y="265748"/>
                    <a:pt x="2547144" y="265748"/>
                  </a:cubicBezTo>
                  <a:lnTo>
                    <a:pt x="2943916" y="265748"/>
                  </a:lnTo>
                  <a:lnTo>
                    <a:pt x="2943916" y="353378"/>
                  </a:lnTo>
                  <a:lnTo>
                    <a:pt x="2745055" y="592455"/>
                  </a:lnTo>
                  <a:cubicBezTo>
                    <a:pt x="2720316" y="623888"/>
                    <a:pt x="2698432" y="640080"/>
                    <a:pt x="2698432" y="640080"/>
                  </a:cubicBezTo>
                  <a:lnTo>
                    <a:pt x="2698432" y="641985"/>
                  </a:lnTo>
                  <a:cubicBezTo>
                    <a:pt x="2698432" y="641985"/>
                    <a:pt x="2711753" y="639128"/>
                    <a:pt x="2745055" y="639128"/>
                  </a:cubicBezTo>
                  <a:lnTo>
                    <a:pt x="2783115" y="639128"/>
                  </a:lnTo>
                  <a:cubicBezTo>
                    <a:pt x="2797387" y="639128"/>
                    <a:pt x="2804999" y="631508"/>
                    <a:pt x="2804999" y="617220"/>
                  </a:cubicBezTo>
                  <a:lnTo>
                    <a:pt x="2804999" y="596265"/>
                  </a:lnTo>
                  <a:lnTo>
                    <a:pt x="2961995" y="596265"/>
                  </a:lnTo>
                  <a:close/>
                  <a:moveTo>
                    <a:pt x="2395857" y="427672"/>
                  </a:moveTo>
                  <a:cubicBezTo>
                    <a:pt x="2416790" y="427672"/>
                    <a:pt x="2431062" y="430530"/>
                    <a:pt x="2431062" y="430530"/>
                  </a:cubicBezTo>
                  <a:lnTo>
                    <a:pt x="2431062" y="259080"/>
                  </a:lnTo>
                  <a:cubicBezTo>
                    <a:pt x="2431062" y="259080"/>
                    <a:pt x="2420596" y="257175"/>
                    <a:pt x="2411081" y="257175"/>
                  </a:cubicBezTo>
                  <a:cubicBezTo>
                    <a:pt x="2333059" y="257175"/>
                    <a:pt x="2268357" y="315278"/>
                    <a:pt x="2245522" y="386715"/>
                  </a:cubicBezTo>
                  <a:lnTo>
                    <a:pt x="2243618" y="386715"/>
                  </a:lnTo>
                  <a:cubicBezTo>
                    <a:pt x="2243618" y="386715"/>
                    <a:pt x="2245522" y="376238"/>
                    <a:pt x="2245522" y="360045"/>
                  </a:cubicBezTo>
                  <a:lnTo>
                    <a:pt x="2245522" y="332422"/>
                  </a:lnTo>
                  <a:cubicBezTo>
                    <a:pt x="2245522" y="284798"/>
                    <a:pt x="2218880" y="265748"/>
                    <a:pt x="2172257" y="265748"/>
                  </a:cubicBezTo>
                  <a:lnTo>
                    <a:pt x="2018115" y="265748"/>
                  </a:lnTo>
                  <a:lnTo>
                    <a:pt x="2018115" y="412433"/>
                  </a:lnTo>
                  <a:lnTo>
                    <a:pt x="2056174" y="412433"/>
                  </a:lnTo>
                  <a:cubicBezTo>
                    <a:pt x="2070447" y="412433"/>
                    <a:pt x="2078059" y="420053"/>
                    <a:pt x="2078059" y="434340"/>
                  </a:cubicBezTo>
                  <a:lnTo>
                    <a:pt x="2078059" y="785813"/>
                  </a:lnTo>
                  <a:lnTo>
                    <a:pt x="2252182" y="785813"/>
                  </a:lnTo>
                  <a:lnTo>
                    <a:pt x="2252182" y="588645"/>
                  </a:lnTo>
                  <a:cubicBezTo>
                    <a:pt x="2252182" y="560070"/>
                    <a:pt x="2255036" y="537210"/>
                    <a:pt x="2261697" y="518160"/>
                  </a:cubicBezTo>
                  <a:cubicBezTo>
                    <a:pt x="2287387" y="441008"/>
                    <a:pt x="2354943" y="427672"/>
                    <a:pt x="2395857" y="427672"/>
                  </a:cubicBezTo>
                  <a:moveTo>
                    <a:pt x="2003842" y="526733"/>
                  </a:moveTo>
                  <a:cubicBezTo>
                    <a:pt x="2003842" y="691515"/>
                    <a:pt x="1900130" y="798195"/>
                    <a:pt x="1762163" y="798195"/>
                  </a:cubicBezTo>
                  <a:cubicBezTo>
                    <a:pt x="1677481" y="798195"/>
                    <a:pt x="1629906" y="753428"/>
                    <a:pt x="1629906" y="753428"/>
                  </a:cubicBezTo>
                  <a:lnTo>
                    <a:pt x="1628003" y="753428"/>
                  </a:lnTo>
                  <a:cubicBezTo>
                    <a:pt x="1628003" y="753428"/>
                    <a:pt x="1629906" y="771525"/>
                    <a:pt x="1629906" y="798195"/>
                  </a:cubicBezTo>
                  <a:lnTo>
                    <a:pt x="1629906" y="987743"/>
                  </a:lnTo>
                  <a:lnTo>
                    <a:pt x="1455783" y="987743"/>
                  </a:lnTo>
                  <a:lnTo>
                    <a:pt x="1455783" y="434340"/>
                  </a:lnTo>
                  <a:cubicBezTo>
                    <a:pt x="1455783" y="420053"/>
                    <a:pt x="1448171" y="412433"/>
                    <a:pt x="1433899" y="412433"/>
                  </a:cubicBezTo>
                  <a:lnTo>
                    <a:pt x="1395839" y="412433"/>
                  </a:lnTo>
                  <a:lnTo>
                    <a:pt x="1395839" y="265748"/>
                  </a:lnTo>
                  <a:lnTo>
                    <a:pt x="1546175" y="265748"/>
                  </a:lnTo>
                  <a:cubicBezTo>
                    <a:pt x="1596604" y="265748"/>
                    <a:pt x="1613731" y="288608"/>
                    <a:pt x="1613731" y="311467"/>
                  </a:cubicBezTo>
                  <a:lnTo>
                    <a:pt x="1613731" y="320992"/>
                  </a:lnTo>
                  <a:lnTo>
                    <a:pt x="1615634" y="320992"/>
                  </a:lnTo>
                  <a:cubicBezTo>
                    <a:pt x="1615634" y="320992"/>
                    <a:pt x="1661305" y="254317"/>
                    <a:pt x="1770727" y="254317"/>
                  </a:cubicBezTo>
                  <a:cubicBezTo>
                    <a:pt x="1910596" y="254317"/>
                    <a:pt x="2003842" y="364808"/>
                    <a:pt x="2003842" y="526733"/>
                  </a:cubicBezTo>
                  <a:moveTo>
                    <a:pt x="1827816" y="529590"/>
                  </a:moveTo>
                  <a:cubicBezTo>
                    <a:pt x="1827816" y="451485"/>
                    <a:pt x="1786902" y="401003"/>
                    <a:pt x="1726007" y="401003"/>
                  </a:cubicBezTo>
                  <a:cubicBezTo>
                    <a:pt x="1673675" y="401003"/>
                    <a:pt x="1624197" y="439103"/>
                    <a:pt x="1624197" y="529590"/>
                  </a:cubicBezTo>
                  <a:cubicBezTo>
                    <a:pt x="1624197" y="592455"/>
                    <a:pt x="1657499" y="653415"/>
                    <a:pt x="1726007" y="653415"/>
                  </a:cubicBezTo>
                  <a:cubicBezTo>
                    <a:pt x="1780242" y="653415"/>
                    <a:pt x="1827816" y="609600"/>
                    <a:pt x="1827816" y="529590"/>
                  </a:cubicBezTo>
                  <a:moveTo>
                    <a:pt x="1110391" y="408622"/>
                  </a:moveTo>
                  <a:cubicBezTo>
                    <a:pt x="1110391" y="392430"/>
                    <a:pt x="1132276" y="384810"/>
                    <a:pt x="1157014" y="384810"/>
                  </a:cubicBezTo>
                  <a:cubicBezTo>
                    <a:pt x="1181753" y="384810"/>
                    <a:pt x="1204589" y="395288"/>
                    <a:pt x="1204589" y="408622"/>
                  </a:cubicBezTo>
                  <a:lnTo>
                    <a:pt x="1204589" y="433388"/>
                  </a:lnTo>
                  <a:lnTo>
                    <a:pt x="1355876" y="433388"/>
                  </a:lnTo>
                  <a:lnTo>
                    <a:pt x="1355876" y="371475"/>
                  </a:lnTo>
                  <a:cubicBezTo>
                    <a:pt x="1355876" y="277178"/>
                    <a:pt x="1238843" y="253365"/>
                    <a:pt x="1154160" y="253365"/>
                  </a:cubicBezTo>
                  <a:cubicBezTo>
                    <a:pt x="1044738" y="253365"/>
                    <a:pt x="940074" y="301942"/>
                    <a:pt x="940074" y="413385"/>
                  </a:cubicBezTo>
                  <a:cubicBezTo>
                    <a:pt x="940074" y="581978"/>
                    <a:pt x="1199831" y="596265"/>
                    <a:pt x="1199831" y="639128"/>
                  </a:cubicBezTo>
                  <a:cubicBezTo>
                    <a:pt x="1199831" y="657225"/>
                    <a:pt x="1185559" y="663893"/>
                    <a:pt x="1160821" y="663893"/>
                  </a:cubicBezTo>
                  <a:cubicBezTo>
                    <a:pt x="1080895" y="663893"/>
                    <a:pt x="1008582" y="589597"/>
                    <a:pt x="1008582" y="589597"/>
                  </a:cubicBezTo>
                  <a:lnTo>
                    <a:pt x="930559" y="701993"/>
                  </a:lnTo>
                  <a:cubicBezTo>
                    <a:pt x="930559" y="701993"/>
                    <a:pt x="1011436" y="797243"/>
                    <a:pt x="1160821" y="797243"/>
                  </a:cubicBezTo>
                  <a:cubicBezTo>
                    <a:pt x="1281660" y="797243"/>
                    <a:pt x="1373955" y="733425"/>
                    <a:pt x="1373955" y="628650"/>
                  </a:cubicBezTo>
                  <a:cubicBezTo>
                    <a:pt x="1373955" y="455295"/>
                    <a:pt x="1110391" y="461963"/>
                    <a:pt x="1110391" y="408622"/>
                  </a:cubicBezTo>
                  <a:moveTo>
                    <a:pt x="744067" y="785813"/>
                  </a:moveTo>
                  <a:lnTo>
                    <a:pt x="905820" y="785813"/>
                  </a:lnTo>
                  <a:lnTo>
                    <a:pt x="905820" y="639128"/>
                  </a:lnTo>
                  <a:lnTo>
                    <a:pt x="867761" y="639128"/>
                  </a:lnTo>
                  <a:cubicBezTo>
                    <a:pt x="853488" y="639128"/>
                    <a:pt x="845877" y="631508"/>
                    <a:pt x="845877" y="617220"/>
                  </a:cubicBezTo>
                  <a:lnTo>
                    <a:pt x="845877" y="340042"/>
                  </a:lnTo>
                  <a:cubicBezTo>
                    <a:pt x="845877" y="288608"/>
                    <a:pt x="823992" y="266700"/>
                    <a:pt x="772612" y="266700"/>
                  </a:cubicBezTo>
                  <a:lnTo>
                    <a:pt x="610858" y="266700"/>
                  </a:lnTo>
                  <a:lnTo>
                    <a:pt x="610858" y="413385"/>
                  </a:lnTo>
                  <a:lnTo>
                    <a:pt x="648918" y="413385"/>
                  </a:lnTo>
                  <a:cubicBezTo>
                    <a:pt x="663190" y="413385"/>
                    <a:pt x="670802" y="421005"/>
                    <a:pt x="670802" y="435292"/>
                  </a:cubicBezTo>
                  <a:lnTo>
                    <a:pt x="670802" y="712470"/>
                  </a:lnTo>
                  <a:cubicBezTo>
                    <a:pt x="670802" y="763905"/>
                    <a:pt x="692686" y="785813"/>
                    <a:pt x="744067" y="785813"/>
                  </a:cubicBezTo>
                  <a:moveTo>
                    <a:pt x="838264" y="115252"/>
                  </a:moveTo>
                  <a:cubicBezTo>
                    <a:pt x="838264" y="61913"/>
                    <a:pt x="794496" y="18098"/>
                    <a:pt x="741212" y="18098"/>
                  </a:cubicBezTo>
                  <a:cubicBezTo>
                    <a:pt x="687929" y="18098"/>
                    <a:pt x="644160" y="61913"/>
                    <a:pt x="644160" y="115252"/>
                  </a:cubicBezTo>
                  <a:cubicBezTo>
                    <a:pt x="644160" y="168592"/>
                    <a:pt x="687929" y="212408"/>
                    <a:pt x="741212" y="212408"/>
                  </a:cubicBezTo>
                  <a:cubicBezTo>
                    <a:pt x="794496" y="212408"/>
                    <a:pt x="838264" y="168592"/>
                    <a:pt x="838264" y="115252"/>
                  </a:cubicBezTo>
                  <a:moveTo>
                    <a:pt x="453862" y="785813"/>
                  </a:moveTo>
                  <a:cubicBezTo>
                    <a:pt x="404384" y="785813"/>
                    <a:pt x="386306" y="761047"/>
                    <a:pt x="386306" y="736283"/>
                  </a:cubicBezTo>
                  <a:lnTo>
                    <a:pt x="386306" y="726758"/>
                  </a:lnTo>
                  <a:lnTo>
                    <a:pt x="384403" y="726758"/>
                  </a:lnTo>
                  <a:cubicBezTo>
                    <a:pt x="384403" y="726758"/>
                    <a:pt x="340634" y="797243"/>
                    <a:pt x="234067" y="797243"/>
                  </a:cubicBezTo>
                  <a:cubicBezTo>
                    <a:pt x="93246" y="797243"/>
                    <a:pt x="0" y="685800"/>
                    <a:pt x="0" y="524828"/>
                  </a:cubicBezTo>
                  <a:cubicBezTo>
                    <a:pt x="0" y="360045"/>
                    <a:pt x="98955" y="253365"/>
                    <a:pt x="236922" y="253365"/>
                  </a:cubicBezTo>
                  <a:cubicBezTo>
                    <a:pt x="341586" y="253365"/>
                    <a:pt x="372985" y="289560"/>
                    <a:pt x="372985" y="289560"/>
                  </a:cubicBezTo>
                  <a:lnTo>
                    <a:pt x="374888" y="289560"/>
                  </a:lnTo>
                  <a:cubicBezTo>
                    <a:pt x="374888" y="289560"/>
                    <a:pt x="373936" y="279083"/>
                    <a:pt x="373936" y="266700"/>
                  </a:cubicBezTo>
                  <a:lnTo>
                    <a:pt x="373936" y="167640"/>
                  </a:lnTo>
                  <a:cubicBezTo>
                    <a:pt x="373936" y="153352"/>
                    <a:pt x="366325" y="145733"/>
                    <a:pt x="352052" y="145733"/>
                  </a:cubicBezTo>
                  <a:lnTo>
                    <a:pt x="313993" y="145733"/>
                  </a:lnTo>
                  <a:lnTo>
                    <a:pt x="313993" y="0"/>
                  </a:lnTo>
                  <a:lnTo>
                    <a:pt x="475746" y="0"/>
                  </a:lnTo>
                  <a:cubicBezTo>
                    <a:pt x="527127" y="0"/>
                    <a:pt x="549011" y="21908"/>
                    <a:pt x="549011" y="73342"/>
                  </a:cubicBezTo>
                  <a:lnTo>
                    <a:pt x="549011" y="617220"/>
                  </a:lnTo>
                  <a:cubicBezTo>
                    <a:pt x="549011" y="631508"/>
                    <a:pt x="556623" y="639128"/>
                    <a:pt x="570895" y="639128"/>
                  </a:cubicBezTo>
                  <a:lnTo>
                    <a:pt x="608955" y="639128"/>
                  </a:lnTo>
                  <a:lnTo>
                    <a:pt x="608955" y="785813"/>
                  </a:lnTo>
                  <a:lnTo>
                    <a:pt x="453862" y="785813"/>
                  </a:lnTo>
                  <a:close/>
                  <a:moveTo>
                    <a:pt x="378694" y="525780"/>
                  </a:moveTo>
                  <a:cubicBezTo>
                    <a:pt x="378694" y="462915"/>
                    <a:pt x="345392" y="401955"/>
                    <a:pt x="276884" y="401955"/>
                  </a:cubicBezTo>
                  <a:cubicBezTo>
                    <a:pt x="222649" y="401955"/>
                    <a:pt x="175075" y="446722"/>
                    <a:pt x="175075" y="525780"/>
                  </a:cubicBezTo>
                  <a:cubicBezTo>
                    <a:pt x="175075" y="603885"/>
                    <a:pt x="215989" y="654368"/>
                    <a:pt x="276884" y="654368"/>
                  </a:cubicBezTo>
                  <a:cubicBezTo>
                    <a:pt x="329216" y="653415"/>
                    <a:pt x="378694" y="615315"/>
                    <a:pt x="378694" y="52578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6"/>
            <p:cNvSpPr/>
            <p:nvPr/>
          </p:nvSpPr>
          <p:spPr>
            <a:xfrm>
              <a:off x="3894247" y="2793674"/>
              <a:ext cx="1236939" cy="1274453"/>
            </a:xfrm>
            <a:custGeom>
              <a:rect b="b" l="l" r="r" t="t"/>
              <a:pathLst>
                <a:path extrusionOk="0" h="1274453" w="1236939">
                  <a:moveTo>
                    <a:pt x="618470" y="36203"/>
                  </a:moveTo>
                  <a:cubicBezTo>
                    <a:pt x="648918" y="36203"/>
                    <a:pt x="673656" y="60968"/>
                    <a:pt x="673656" y="91448"/>
                  </a:cubicBezTo>
                  <a:cubicBezTo>
                    <a:pt x="673656" y="121928"/>
                    <a:pt x="648918" y="146693"/>
                    <a:pt x="618470" y="146693"/>
                  </a:cubicBezTo>
                  <a:cubicBezTo>
                    <a:pt x="588022" y="146693"/>
                    <a:pt x="563283" y="121928"/>
                    <a:pt x="563283" y="91448"/>
                  </a:cubicBezTo>
                  <a:cubicBezTo>
                    <a:pt x="563283" y="60968"/>
                    <a:pt x="588022" y="36203"/>
                    <a:pt x="618470" y="36203"/>
                  </a:cubicBezTo>
                  <a:moveTo>
                    <a:pt x="618470" y="1274453"/>
                  </a:moveTo>
                  <a:cubicBezTo>
                    <a:pt x="648918" y="1274453"/>
                    <a:pt x="673656" y="1249688"/>
                    <a:pt x="673656" y="1219208"/>
                  </a:cubicBezTo>
                  <a:cubicBezTo>
                    <a:pt x="673656" y="1188728"/>
                    <a:pt x="648918" y="1163963"/>
                    <a:pt x="618470" y="1163963"/>
                  </a:cubicBezTo>
                  <a:cubicBezTo>
                    <a:pt x="588022" y="1163963"/>
                    <a:pt x="563283" y="1188728"/>
                    <a:pt x="563283" y="1219208"/>
                  </a:cubicBezTo>
                  <a:cubicBezTo>
                    <a:pt x="563283" y="1250641"/>
                    <a:pt x="588022" y="1274453"/>
                    <a:pt x="618470" y="1274453"/>
                  </a:cubicBezTo>
                  <a:moveTo>
                    <a:pt x="0" y="655328"/>
                  </a:moveTo>
                  <a:cubicBezTo>
                    <a:pt x="0" y="685808"/>
                    <a:pt x="24739" y="710573"/>
                    <a:pt x="55187" y="710573"/>
                  </a:cubicBezTo>
                  <a:cubicBezTo>
                    <a:pt x="85634" y="710573"/>
                    <a:pt x="110373" y="685808"/>
                    <a:pt x="110373" y="655328"/>
                  </a:cubicBezTo>
                  <a:cubicBezTo>
                    <a:pt x="110373" y="624848"/>
                    <a:pt x="85634" y="600083"/>
                    <a:pt x="55187" y="600083"/>
                  </a:cubicBezTo>
                  <a:cubicBezTo>
                    <a:pt x="24739" y="601036"/>
                    <a:pt x="0" y="625801"/>
                    <a:pt x="0" y="655328"/>
                  </a:cubicBezTo>
                  <a:moveTo>
                    <a:pt x="1236940" y="655328"/>
                  </a:moveTo>
                  <a:cubicBezTo>
                    <a:pt x="1236940" y="624848"/>
                    <a:pt x="1212201" y="600083"/>
                    <a:pt x="1181753" y="600083"/>
                  </a:cubicBezTo>
                  <a:cubicBezTo>
                    <a:pt x="1151306" y="600083"/>
                    <a:pt x="1126567" y="624848"/>
                    <a:pt x="1126567" y="655328"/>
                  </a:cubicBezTo>
                  <a:cubicBezTo>
                    <a:pt x="1126567" y="685808"/>
                    <a:pt x="1151306" y="710573"/>
                    <a:pt x="1181753" y="710573"/>
                  </a:cubicBezTo>
                  <a:cubicBezTo>
                    <a:pt x="1212201" y="710573"/>
                    <a:pt x="1236940" y="685808"/>
                    <a:pt x="1236940" y="655328"/>
                  </a:cubicBezTo>
                  <a:moveTo>
                    <a:pt x="180783" y="218131"/>
                  </a:moveTo>
                  <a:cubicBezTo>
                    <a:pt x="158899" y="240038"/>
                    <a:pt x="158899" y="274328"/>
                    <a:pt x="180783" y="296236"/>
                  </a:cubicBezTo>
                  <a:cubicBezTo>
                    <a:pt x="202668" y="318143"/>
                    <a:pt x="236922" y="318143"/>
                    <a:pt x="258806" y="296236"/>
                  </a:cubicBezTo>
                  <a:cubicBezTo>
                    <a:pt x="280690" y="274328"/>
                    <a:pt x="280690" y="240038"/>
                    <a:pt x="258806" y="218131"/>
                  </a:cubicBezTo>
                  <a:cubicBezTo>
                    <a:pt x="236922" y="196223"/>
                    <a:pt x="202668" y="196223"/>
                    <a:pt x="180783" y="218131"/>
                  </a:cubicBezTo>
                  <a:moveTo>
                    <a:pt x="1056156" y="1093478"/>
                  </a:moveTo>
                  <a:cubicBezTo>
                    <a:pt x="1078041" y="1071571"/>
                    <a:pt x="1078041" y="1037281"/>
                    <a:pt x="1056156" y="1015373"/>
                  </a:cubicBezTo>
                  <a:cubicBezTo>
                    <a:pt x="1034272" y="993466"/>
                    <a:pt x="1000018" y="993466"/>
                    <a:pt x="978134" y="1015373"/>
                  </a:cubicBezTo>
                  <a:cubicBezTo>
                    <a:pt x="956250" y="1037281"/>
                    <a:pt x="956250" y="1071571"/>
                    <a:pt x="978134" y="1093478"/>
                  </a:cubicBezTo>
                  <a:cubicBezTo>
                    <a:pt x="1000018" y="1115386"/>
                    <a:pt x="1034272" y="1115386"/>
                    <a:pt x="1056156" y="1093478"/>
                  </a:cubicBezTo>
                  <a:moveTo>
                    <a:pt x="180783" y="1093478"/>
                  </a:moveTo>
                  <a:cubicBezTo>
                    <a:pt x="202668" y="1115386"/>
                    <a:pt x="236922" y="1115386"/>
                    <a:pt x="258806" y="1093478"/>
                  </a:cubicBezTo>
                  <a:cubicBezTo>
                    <a:pt x="280690" y="1071571"/>
                    <a:pt x="280690" y="1037281"/>
                    <a:pt x="258806" y="1015373"/>
                  </a:cubicBezTo>
                  <a:cubicBezTo>
                    <a:pt x="236922" y="993466"/>
                    <a:pt x="202668" y="993466"/>
                    <a:pt x="180783" y="1015373"/>
                  </a:cubicBezTo>
                  <a:cubicBezTo>
                    <a:pt x="159851" y="1037281"/>
                    <a:pt x="159851" y="1071571"/>
                    <a:pt x="180783" y="1093478"/>
                  </a:cubicBezTo>
                  <a:moveTo>
                    <a:pt x="486212" y="335288"/>
                  </a:moveTo>
                  <a:cubicBezTo>
                    <a:pt x="470989" y="341956"/>
                    <a:pt x="463377" y="360053"/>
                    <a:pt x="470037" y="375293"/>
                  </a:cubicBezTo>
                  <a:cubicBezTo>
                    <a:pt x="476698" y="390533"/>
                    <a:pt x="494776" y="398153"/>
                    <a:pt x="510000" y="391486"/>
                  </a:cubicBezTo>
                  <a:cubicBezTo>
                    <a:pt x="525224" y="384818"/>
                    <a:pt x="532836" y="366721"/>
                    <a:pt x="526175" y="351481"/>
                  </a:cubicBezTo>
                  <a:cubicBezTo>
                    <a:pt x="519515" y="336241"/>
                    <a:pt x="501436" y="328621"/>
                    <a:pt x="486212" y="335288"/>
                  </a:cubicBezTo>
                  <a:moveTo>
                    <a:pt x="750727" y="976321"/>
                  </a:moveTo>
                  <a:cubicBezTo>
                    <a:pt x="765951" y="969653"/>
                    <a:pt x="773563" y="951556"/>
                    <a:pt x="766903" y="936316"/>
                  </a:cubicBezTo>
                  <a:cubicBezTo>
                    <a:pt x="760242" y="921076"/>
                    <a:pt x="742164" y="913456"/>
                    <a:pt x="726940" y="920123"/>
                  </a:cubicBezTo>
                  <a:cubicBezTo>
                    <a:pt x="711716" y="926791"/>
                    <a:pt x="704104" y="944888"/>
                    <a:pt x="710765" y="960128"/>
                  </a:cubicBezTo>
                  <a:cubicBezTo>
                    <a:pt x="717425" y="975368"/>
                    <a:pt x="735503" y="982036"/>
                    <a:pt x="750727" y="976321"/>
                  </a:cubicBezTo>
                  <a:moveTo>
                    <a:pt x="298769" y="788678"/>
                  </a:moveTo>
                  <a:cubicBezTo>
                    <a:pt x="305429" y="803918"/>
                    <a:pt x="323507" y="811538"/>
                    <a:pt x="338731" y="804871"/>
                  </a:cubicBezTo>
                  <a:cubicBezTo>
                    <a:pt x="353955" y="798203"/>
                    <a:pt x="361567" y="780106"/>
                    <a:pt x="354907" y="764866"/>
                  </a:cubicBezTo>
                  <a:cubicBezTo>
                    <a:pt x="348246" y="749626"/>
                    <a:pt x="330168" y="742006"/>
                    <a:pt x="314944" y="748673"/>
                  </a:cubicBezTo>
                  <a:cubicBezTo>
                    <a:pt x="299720" y="754388"/>
                    <a:pt x="292108" y="772486"/>
                    <a:pt x="298769" y="788678"/>
                  </a:cubicBezTo>
                  <a:moveTo>
                    <a:pt x="1162723" y="348623"/>
                  </a:moveTo>
                  <a:cubicBezTo>
                    <a:pt x="1156063" y="333383"/>
                    <a:pt x="1137985" y="325763"/>
                    <a:pt x="1122761" y="332431"/>
                  </a:cubicBezTo>
                  <a:cubicBezTo>
                    <a:pt x="1107537" y="339098"/>
                    <a:pt x="1099925" y="357196"/>
                    <a:pt x="1106585" y="372436"/>
                  </a:cubicBezTo>
                  <a:cubicBezTo>
                    <a:pt x="1113246" y="387676"/>
                    <a:pt x="1131324" y="395296"/>
                    <a:pt x="1146548" y="388628"/>
                  </a:cubicBezTo>
                  <a:cubicBezTo>
                    <a:pt x="1161772" y="381961"/>
                    <a:pt x="1169384" y="363863"/>
                    <a:pt x="1162723" y="348623"/>
                  </a:cubicBezTo>
                  <a:moveTo>
                    <a:pt x="298769" y="522931"/>
                  </a:moveTo>
                  <a:cubicBezTo>
                    <a:pt x="292108" y="538171"/>
                    <a:pt x="299720" y="556268"/>
                    <a:pt x="314944" y="562936"/>
                  </a:cubicBezTo>
                  <a:cubicBezTo>
                    <a:pt x="330168" y="569603"/>
                    <a:pt x="348246" y="561983"/>
                    <a:pt x="354907" y="546743"/>
                  </a:cubicBezTo>
                  <a:cubicBezTo>
                    <a:pt x="361567" y="531503"/>
                    <a:pt x="353955" y="513406"/>
                    <a:pt x="338731" y="506738"/>
                  </a:cubicBezTo>
                  <a:cubicBezTo>
                    <a:pt x="322556" y="500071"/>
                    <a:pt x="305429" y="507691"/>
                    <a:pt x="298769" y="522931"/>
                  </a:cubicBezTo>
                  <a:moveTo>
                    <a:pt x="938171" y="788678"/>
                  </a:moveTo>
                  <a:cubicBezTo>
                    <a:pt x="944832" y="773438"/>
                    <a:pt x="937220" y="755341"/>
                    <a:pt x="921996" y="748673"/>
                  </a:cubicBezTo>
                  <a:cubicBezTo>
                    <a:pt x="906772" y="742006"/>
                    <a:pt x="888694" y="749626"/>
                    <a:pt x="882033" y="764866"/>
                  </a:cubicBezTo>
                  <a:cubicBezTo>
                    <a:pt x="875373" y="780106"/>
                    <a:pt x="882985" y="798203"/>
                    <a:pt x="898209" y="804871"/>
                  </a:cubicBezTo>
                  <a:cubicBezTo>
                    <a:pt x="914384" y="811538"/>
                    <a:pt x="932462" y="803918"/>
                    <a:pt x="938171" y="788678"/>
                  </a:cubicBezTo>
                  <a:moveTo>
                    <a:pt x="486212" y="976321"/>
                  </a:moveTo>
                  <a:cubicBezTo>
                    <a:pt x="501436" y="982988"/>
                    <a:pt x="519515" y="975368"/>
                    <a:pt x="526175" y="960128"/>
                  </a:cubicBezTo>
                  <a:cubicBezTo>
                    <a:pt x="532836" y="944888"/>
                    <a:pt x="525224" y="926791"/>
                    <a:pt x="510000" y="920123"/>
                  </a:cubicBezTo>
                  <a:cubicBezTo>
                    <a:pt x="494776" y="913456"/>
                    <a:pt x="476698" y="921076"/>
                    <a:pt x="470037" y="936316"/>
                  </a:cubicBezTo>
                  <a:cubicBezTo>
                    <a:pt x="462425" y="951556"/>
                    <a:pt x="470037" y="969653"/>
                    <a:pt x="486212" y="976321"/>
                  </a:cubicBezTo>
                  <a:moveTo>
                    <a:pt x="850634" y="254326"/>
                  </a:moveTo>
                  <a:cubicBezTo>
                    <a:pt x="834459" y="250516"/>
                    <a:pt x="817332" y="261946"/>
                    <a:pt x="814477" y="278138"/>
                  </a:cubicBezTo>
                  <a:cubicBezTo>
                    <a:pt x="810671" y="294331"/>
                    <a:pt x="822089" y="311476"/>
                    <a:pt x="838265" y="314333"/>
                  </a:cubicBezTo>
                  <a:cubicBezTo>
                    <a:pt x="854440" y="318143"/>
                    <a:pt x="871567" y="306713"/>
                    <a:pt x="874421" y="290521"/>
                  </a:cubicBezTo>
                  <a:cubicBezTo>
                    <a:pt x="878227" y="274328"/>
                    <a:pt x="866809" y="258136"/>
                    <a:pt x="850634" y="254326"/>
                  </a:cubicBezTo>
                  <a:moveTo>
                    <a:pt x="618470" y="743911"/>
                  </a:moveTo>
                  <a:cubicBezTo>
                    <a:pt x="666996" y="743911"/>
                    <a:pt x="706959" y="703906"/>
                    <a:pt x="706959" y="655328"/>
                  </a:cubicBezTo>
                  <a:cubicBezTo>
                    <a:pt x="706959" y="606751"/>
                    <a:pt x="666996" y="566746"/>
                    <a:pt x="618470" y="566746"/>
                  </a:cubicBezTo>
                  <a:cubicBezTo>
                    <a:pt x="569944" y="566746"/>
                    <a:pt x="529981" y="606751"/>
                    <a:pt x="529981" y="655328"/>
                  </a:cubicBezTo>
                  <a:cubicBezTo>
                    <a:pt x="529981" y="703906"/>
                    <a:pt x="569944" y="743911"/>
                    <a:pt x="618470" y="743911"/>
                  </a:cubicBezTo>
                  <a:moveTo>
                    <a:pt x="1170335" y="15248"/>
                  </a:moveTo>
                  <a:cubicBezTo>
                    <a:pt x="1148451" y="-5707"/>
                    <a:pt x="1114197" y="-4754"/>
                    <a:pt x="1092313" y="16201"/>
                  </a:cubicBezTo>
                  <a:cubicBezTo>
                    <a:pt x="1071380" y="38108"/>
                    <a:pt x="1072332" y="72398"/>
                    <a:pt x="1093264" y="93353"/>
                  </a:cubicBezTo>
                  <a:cubicBezTo>
                    <a:pt x="1115149" y="114308"/>
                    <a:pt x="1149402" y="113356"/>
                    <a:pt x="1170335" y="92401"/>
                  </a:cubicBezTo>
                  <a:cubicBezTo>
                    <a:pt x="1193171" y="71446"/>
                    <a:pt x="1192220" y="36203"/>
                    <a:pt x="1170335" y="15248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6"/>
            <p:cNvSpPr/>
            <p:nvPr/>
          </p:nvSpPr>
          <p:spPr>
            <a:xfrm>
              <a:off x="3997960" y="2805082"/>
              <a:ext cx="1078991" cy="1159819"/>
            </a:xfrm>
            <a:custGeom>
              <a:rect b="b" l="l" r="r" t="t"/>
              <a:pathLst>
                <a:path extrusionOk="0" h="1159819" w="1078991">
                  <a:moveTo>
                    <a:pt x="642257" y="142905"/>
                  </a:moveTo>
                  <a:cubicBezTo>
                    <a:pt x="661287" y="161955"/>
                    <a:pt x="661287" y="193387"/>
                    <a:pt x="642257" y="212437"/>
                  </a:cubicBezTo>
                  <a:cubicBezTo>
                    <a:pt x="633694" y="221010"/>
                    <a:pt x="622276" y="225772"/>
                    <a:pt x="610858" y="226725"/>
                  </a:cubicBezTo>
                  <a:cubicBezTo>
                    <a:pt x="598488" y="226725"/>
                    <a:pt x="587071" y="231487"/>
                    <a:pt x="577556" y="241012"/>
                  </a:cubicBezTo>
                  <a:cubicBezTo>
                    <a:pt x="568041" y="250537"/>
                    <a:pt x="563283" y="261967"/>
                    <a:pt x="563283" y="274350"/>
                  </a:cubicBezTo>
                  <a:cubicBezTo>
                    <a:pt x="562332" y="285780"/>
                    <a:pt x="557574" y="297210"/>
                    <a:pt x="549011" y="305782"/>
                  </a:cubicBezTo>
                  <a:cubicBezTo>
                    <a:pt x="529981" y="324832"/>
                    <a:pt x="498582" y="324832"/>
                    <a:pt x="479552" y="305782"/>
                  </a:cubicBezTo>
                  <a:cubicBezTo>
                    <a:pt x="470989" y="297210"/>
                    <a:pt x="466231" y="285780"/>
                    <a:pt x="465280" y="274350"/>
                  </a:cubicBezTo>
                  <a:cubicBezTo>
                    <a:pt x="464328" y="262920"/>
                    <a:pt x="459571" y="250537"/>
                    <a:pt x="451007" y="241965"/>
                  </a:cubicBezTo>
                  <a:cubicBezTo>
                    <a:pt x="441492" y="232440"/>
                    <a:pt x="430074" y="227677"/>
                    <a:pt x="417705" y="227677"/>
                  </a:cubicBezTo>
                  <a:cubicBezTo>
                    <a:pt x="406287" y="226725"/>
                    <a:pt x="394869" y="221962"/>
                    <a:pt x="386306" y="213390"/>
                  </a:cubicBezTo>
                  <a:cubicBezTo>
                    <a:pt x="367276" y="194340"/>
                    <a:pt x="367276" y="162907"/>
                    <a:pt x="386306" y="143857"/>
                  </a:cubicBezTo>
                  <a:cubicBezTo>
                    <a:pt x="405336" y="124807"/>
                    <a:pt x="436735" y="124807"/>
                    <a:pt x="455765" y="143857"/>
                  </a:cubicBezTo>
                  <a:cubicBezTo>
                    <a:pt x="464328" y="152430"/>
                    <a:pt x="469086" y="163860"/>
                    <a:pt x="470037" y="175290"/>
                  </a:cubicBezTo>
                  <a:cubicBezTo>
                    <a:pt x="470037" y="187672"/>
                    <a:pt x="474794" y="199102"/>
                    <a:pt x="484309" y="208627"/>
                  </a:cubicBezTo>
                  <a:cubicBezTo>
                    <a:pt x="492873" y="217200"/>
                    <a:pt x="503339" y="221962"/>
                    <a:pt x="513806" y="222915"/>
                  </a:cubicBezTo>
                  <a:cubicBezTo>
                    <a:pt x="524272" y="221962"/>
                    <a:pt x="534739" y="217200"/>
                    <a:pt x="543302" y="208627"/>
                  </a:cubicBezTo>
                  <a:cubicBezTo>
                    <a:pt x="552817" y="199102"/>
                    <a:pt x="557574" y="187672"/>
                    <a:pt x="557574" y="175290"/>
                  </a:cubicBezTo>
                  <a:cubicBezTo>
                    <a:pt x="558526" y="163860"/>
                    <a:pt x="563283" y="152430"/>
                    <a:pt x="571847" y="143857"/>
                  </a:cubicBezTo>
                  <a:cubicBezTo>
                    <a:pt x="591828" y="123855"/>
                    <a:pt x="623227" y="123855"/>
                    <a:pt x="642257" y="142905"/>
                  </a:cubicBezTo>
                  <a:moveTo>
                    <a:pt x="642257" y="1144935"/>
                  </a:moveTo>
                  <a:cubicBezTo>
                    <a:pt x="661287" y="1125885"/>
                    <a:pt x="661287" y="1094452"/>
                    <a:pt x="642257" y="1075402"/>
                  </a:cubicBezTo>
                  <a:cubicBezTo>
                    <a:pt x="633694" y="1066830"/>
                    <a:pt x="622276" y="1062067"/>
                    <a:pt x="610858" y="1061115"/>
                  </a:cubicBezTo>
                  <a:cubicBezTo>
                    <a:pt x="598488" y="1061115"/>
                    <a:pt x="587071" y="1056352"/>
                    <a:pt x="577556" y="1046827"/>
                  </a:cubicBezTo>
                  <a:cubicBezTo>
                    <a:pt x="568041" y="1037302"/>
                    <a:pt x="563283" y="1025872"/>
                    <a:pt x="563283" y="1013490"/>
                  </a:cubicBezTo>
                  <a:cubicBezTo>
                    <a:pt x="562332" y="1002060"/>
                    <a:pt x="557574" y="990630"/>
                    <a:pt x="549011" y="982058"/>
                  </a:cubicBezTo>
                  <a:cubicBezTo>
                    <a:pt x="529981" y="963008"/>
                    <a:pt x="498582" y="963008"/>
                    <a:pt x="479552" y="982058"/>
                  </a:cubicBezTo>
                  <a:cubicBezTo>
                    <a:pt x="470989" y="990630"/>
                    <a:pt x="466231" y="1002060"/>
                    <a:pt x="465280" y="1013490"/>
                  </a:cubicBezTo>
                  <a:cubicBezTo>
                    <a:pt x="464328" y="1024920"/>
                    <a:pt x="459571" y="1037302"/>
                    <a:pt x="451007" y="1045875"/>
                  </a:cubicBezTo>
                  <a:cubicBezTo>
                    <a:pt x="441492" y="1055400"/>
                    <a:pt x="430074" y="1060163"/>
                    <a:pt x="417705" y="1060163"/>
                  </a:cubicBezTo>
                  <a:cubicBezTo>
                    <a:pt x="406287" y="1061115"/>
                    <a:pt x="394869" y="1065877"/>
                    <a:pt x="386306" y="1074450"/>
                  </a:cubicBezTo>
                  <a:cubicBezTo>
                    <a:pt x="367276" y="1093500"/>
                    <a:pt x="367276" y="1124933"/>
                    <a:pt x="386306" y="1143983"/>
                  </a:cubicBezTo>
                  <a:cubicBezTo>
                    <a:pt x="405336" y="1163033"/>
                    <a:pt x="436735" y="1163033"/>
                    <a:pt x="455765" y="1143983"/>
                  </a:cubicBezTo>
                  <a:cubicBezTo>
                    <a:pt x="464328" y="1135410"/>
                    <a:pt x="469086" y="1123980"/>
                    <a:pt x="470037" y="1112550"/>
                  </a:cubicBezTo>
                  <a:cubicBezTo>
                    <a:pt x="470037" y="1100167"/>
                    <a:pt x="474794" y="1088738"/>
                    <a:pt x="484309" y="1079213"/>
                  </a:cubicBezTo>
                  <a:cubicBezTo>
                    <a:pt x="492873" y="1070640"/>
                    <a:pt x="503339" y="1065877"/>
                    <a:pt x="513806" y="1064925"/>
                  </a:cubicBezTo>
                  <a:cubicBezTo>
                    <a:pt x="524272" y="1065877"/>
                    <a:pt x="534739" y="1070640"/>
                    <a:pt x="543302" y="1079213"/>
                  </a:cubicBezTo>
                  <a:cubicBezTo>
                    <a:pt x="552817" y="1088738"/>
                    <a:pt x="557574" y="1100167"/>
                    <a:pt x="557574" y="1112550"/>
                  </a:cubicBezTo>
                  <a:cubicBezTo>
                    <a:pt x="558526" y="1123980"/>
                    <a:pt x="563283" y="1135410"/>
                    <a:pt x="571847" y="1143983"/>
                  </a:cubicBezTo>
                  <a:cubicBezTo>
                    <a:pt x="591828" y="1164938"/>
                    <a:pt x="623227" y="1164938"/>
                    <a:pt x="642257" y="1144935"/>
                  </a:cubicBezTo>
                  <a:moveTo>
                    <a:pt x="481455" y="356265"/>
                  </a:moveTo>
                  <a:cubicBezTo>
                    <a:pt x="466231" y="349597"/>
                    <a:pt x="448153" y="357217"/>
                    <a:pt x="441492" y="372457"/>
                  </a:cubicBezTo>
                  <a:cubicBezTo>
                    <a:pt x="438638" y="379125"/>
                    <a:pt x="438638" y="386745"/>
                    <a:pt x="440541" y="393412"/>
                  </a:cubicBezTo>
                  <a:cubicBezTo>
                    <a:pt x="443395" y="400080"/>
                    <a:pt x="443395" y="408652"/>
                    <a:pt x="440541" y="416272"/>
                  </a:cubicBezTo>
                  <a:cubicBezTo>
                    <a:pt x="437686" y="422940"/>
                    <a:pt x="432929" y="427702"/>
                    <a:pt x="427220" y="431512"/>
                  </a:cubicBezTo>
                  <a:cubicBezTo>
                    <a:pt x="420559" y="433417"/>
                    <a:pt x="413899" y="433417"/>
                    <a:pt x="407239" y="430560"/>
                  </a:cubicBezTo>
                  <a:cubicBezTo>
                    <a:pt x="399627" y="427702"/>
                    <a:pt x="393918" y="421987"/>
                    <a:pt x="391063" y="415320"/>
                  </a:cubicBezTo>
                  <a:cubicBezTo>
                    <a:pt x="388209" y="408652"/>
                    <a:pt x="382500" y="403890"/>
                    <a:pt x="375839" y="401032"/>
                  </a:cubicBezTo>
                  <a:cubicBezTo>
                    <a:pt x="360615" y="394365"/>
                    <a:pt x="342537" y="401985"/>
                    <a:pt x="335877" y="417225"/>
                  </a:cubicBezTo>
                  <a:cubicBezTo>
                    <a:pt x="329216" y="432465"/>
                    <a:pt x="336828" y="450562"/>
                    <a:pt x="352052" y="457230"/>
                  </a:cubicBezTo>
                  <a:cubicBezTo>
                    <a:pt x="358712" y="460087"/>
                    <a:pt x="366324" y="460087"/>
                    <a:pt x="372985" y="458182"/>
                  </a:cubicBezTo>
                  <a:cubicBezTo>
                    <a:pt x="379645" y="455325"/>
                    <a:pt x="388209" y="455325"/>
                    <a:pt x="395821" y="458182"/>
                  </a:cubicBezTo>
                  <a:cubicBezTo>
                    <a:pt x="403433" y="461040"/>
                    <a:pt x="409142" y="466755"/>
                    <a:pt x="411996" y="473422"/>
                  </a:cubicBezTo>
                  <a:cubicBezTo>
                    <a:pt x="414851" y="480090"/>
                    <a:pt x="420559" y="484852"/>
                    <a:pt x="428171" y="487710"/>
                  </a:cubicBezTo>
                  <a:cubicBezTo>
                    <a:pt x="443395" y="494377"/>
                    <a:pt x="461474" y="486757"/>
                    <a:pt x="468134" y="471517"/>
                  </a:cubicBezTo>
                  <a:cubicBezTo>
                    <a:pt x="470989" y="464850"/>
                    <a:pt x="470989" y="457230"/>
                    <a:pt x="469086" y="450562"/>
                  </a:cubicBezTo>
                  <a:cubicBezTo>
                    <a:pt x="466231" y="443895"/>
                    <a:pt x="466231" y="435322"/>
                    <a:pt x="469086" y="427702"/>
                  </a:cubicBezTo>
                  <a:cubicBezTo>
                    <a:pt x="471940" y="420082"/>
                    <a:pt x="477649" y="414367"/>
                    <a:pt x="484309" y="411510"/>
                  </a:cubicBezTo>
                  <a:cubicBezTo>
                    <a:pt x="490970" y="408652"/>
                    <a:pt x="495727" y="402937"/>
                    <a:pt x="498582" y="396270"/>
                  </a:cubicBezTo>
                  <a:cubicBezTo>
                    <a:pt x="504291" y="380077"/>
                    <a:pt x="496679" y="361980"/>
                    <a:pt x="481455" y="356265"/>
                  </a:cubicBezTo>
                  <a:moveTo>
                    <a:pt x="694589" y="871567"/>
                  </a:moveTo>
                  <a:cubicBezTo>
                    <a:pt x="701250" y="856327"/>
                    <a:pt x="693638" y="838230"/>
                    <a:pt x="678414" y="831562"/>
                  </a:cubicBezTo>
                  <a:cubicBezTo>
                    <a:pt x="671753" y="828705"/>
                    <a:pt x="664142" y="828705"/>
                    <a:pt x="657481" y="830610"/>
                  </a:cubicBezTo>
                  <a:cubicBezTo>
                    <a:pt x="650821" y="833467"/>
                    <a:pt x="642257" y="833467"/>
                    <a:pt x="634645" y="830610"/>
                  </a:cubicBezTo>
                  <a:cubicBezTo>
                    <a:pt x="627033" y="827752"/>
                    <a:pt x="621324" y="822037"/>
                    <a:pt x="618470" y="815370"/>
                  </a:cubicBezTo>
                  <a:cubicBezTo>
                    <a:pt x="615615" y="808702"/>
                    <a:pt x="609907" y="803940"/>
                    <a:pt x="603246" y="801083"/>
                  </a:cubicBezTo>
                  <a:cubicBezTo>
                    <a:pt x="588022" y="794415"/>
                    <a:pt x="569944" y="802035"/>
                    <a:pt x="563283" y="817275"/>
                  </a:cubicBezTo>
                  <a:cubicBezTo>
                    <a:pt x="560429" y="824895"/>
                    <a:pt x="560429" y="831562"/>
                    <a:pt x="562332" y="839183"/>
                  </a:cubicBezTo>
                  <a:cubicBezTo>
                    <a:pt x="565186" y="845850"/>
                    <a:pt x="565186" y="854422"/>
                    <a:pt x="562332" y="861090"/>
                  </a:cubicBezTo>
                  <a:cubicBezTo>
                    <a:pt x="559477" y="868710"/>
                    <a:pt x="553768" y="874425"/>
                    <a:pt x="547108" y="877283"/>
                  </a:cubicBezTo>
                  <a:cubicBezTo>
                    <a:pt x="540448" y="880140"/>
                    <a:pt x="535690" y="885855"/>
                    <a:pt x="532836" y="892522"/>
                  </a:cubicBezTo>
                  <a:cubicBezTo>
                    <a:pt x="526175" y="907762"/>
                    <a:pt x="533787" y="925860"/>
                    <a:pt x="549011" y="932527"/>
                  </a:cubicBezTo>
                  <a:cubicBezTo>
                    <a:pt x="564235" y="939195"/>
                    <a:pt x="582313" y="931575"/>
                    <a:pt x="588974" y="916335"/>
                  </a:cubicBezTo>
                  <a:cubicBezTo>
                    <a:pt x="591828" y="909667"/>
                    <a:pt x="591828" y="902047"/>
                    <a:pt x="589925" y="895380"/>
                  </a:cubicBezTo>
                  <a:cubicBezTo>
                    <a:pt x="587071" y="888712"/>
                    <a:pt x="587071" y="880140"/>
                    <a:pt x="589925" y="872520"/>
                  </a:cubicBezTo>
                  <a:cubicBezTo>
                    <a:pt x="592780" y="865852"/>
                    <a:pt x="597537" y="861090"/>
                    <a:pt x="603246" y="857280"/>
                  </a:cubicBezTo>
                  <a:cubicBezTo>
                    <a:pt x="609907" y="855375"/>
                    <a:pt x="616567" y="855375"/>
                    <a:pt x="623227" y="858233"/>
                  </a:cubicBezTo>
                  <a:cubicBezTo>
                    <a:pt x="630839" y="861090"/>
                    <a:pt x="636548" y="866805"/>
                    <a:pt x="639403" y="873472"/>
                  </a:cubicBezTo>
                  <a:cubicBezTo>
                    <a:pt x="642257" y="880140"/>
                    <a:pt x="647966" y="884902"/>
                    <a:pt x="654627" y="887760"/>
                  </a:cubicBezTo>
                  <a:cubicBezTo>
                    <a:pt x="670802" y="895380"/>
                    <a:pt x="688880" y="887760"/>
                    <a:pt x="694589" y="871567"/>
                  </a:cubicBezTo>
                  <a:moveTo>
                    <a:pt x="226455" y="677258"/>
                  </a:moveTo>
                  <a:cubicBezTo>
                    <a:pt x="219795" y="692497"/>
                    <a:pt x="227407" y="710595"/>
                    <a:pt x="242630" y="717262"/>
                  </a:cubicBezTo>
                  <a:cubicBezTo>
                    <a:pt x="249291" y="720120"/>
                    <a:pt x="256903" y="720120"/>
                    <a:pt x="263563" y="718215"/>
                  </a:cubicBezTo>
                  <a:cubicBezTo>
                    <a:pt x="270224" y="715358"/>
                    <a:pt x="278787" y="715358"/>
                    <a:pt x="286399" y="718215"/>
                  </a:cubicBezTo>
                  <a:cubicBezTo>
                    <a:pt x="293060" y="721072"/>
                    <a:pt x="297817" y="725835"/>
                    <a:pt x="301623" y="731550"/>
                  </a:cubicBezTo>
                  <a:cubicBezTo>
                    <a:pt x="303526" y="738217"/>
                    <a:pt x="303526" y="744885"/>
                    <a:pt x="300671" y="751552"/>
                  </a:cubicBezTo>
                  <a:cubicBezTo>
                    <a:pt x="297817" y="759172"/>
                    <a:pt x="292108" y="764887"/>
                    <a:pt x="285448" y="767745"/>
                  </a:cubicBezTo>
                  <a:cubicBezTo>
                    <a:pt x="278787" y="770602"/>
                    <a:pt x="274030" y="776317"/>
                    <a:pt x="271175" y="782985"/>
                  </a:cubicBezTo>
                  <a:cubicBezTo>
                    <a:pt x="264515" y="798225"/>
                    <a:pt x="272127" y="816322"/>
                    <a:pt x="287351" y="822990"/>
                  </a:cubicBezTo>
                  <a:cubicBezTo>
                    <a:pt x="302575" y="829658"/>
                    <a:pt x="320653" y="822037"/>
                    <a:pt x="327313" y="806797"/>
                  </a:cubicBezTo>
                  <a:cubicBezTo>
                    <a:pt x="330168" y="800130"/>
                    <a:pt x="330168" y="792510"/>
                    <a:pt x="328265" y="785842"/>
                  </a:cubicBezTo>
                  <a:cubicBezTo>
                    <a:pt x="325410" y="779175"/>
                    <a:pt x="325410" y="770602"/>
                    <a:pt x="328265" y="762983"/>
                  </a:cubicBezTo>
                  <a:cubicBezTo>
                    <a:pt x="331119" y="755362"/>
                    <a:pt x="336828" y="749647"/>
                    <a:pt x="343489" y="746790"/>
                  </a:cubicBezTo>
                  <a:cubicBezTo>
                    <a:pt x="350149" y="743933"/>
                    <a:pt x="354907" y="738217"/>
                    <a:pt x="357761" y="730597"/>
                  </a:cubicBezTo>
                  <a:cubicBezTo>
                    <a:pt x="364422" y="715358"/>
                    <a:pt x="356810" y="697260"/>
                    <a:pt x="341586" y="690592"/>
                  </a:cubicBezTo>
                  <a:cubicBezTo>
                    <a:pt x="334925" y="687735"/>
                    <a:pt x="327313" y="687735"/>
                    <a:pt x="320653" y="689640"/>
                  </a:cubicBezTo>
                  <a:cubicBezTo>
                    <a:pt x="313992" y="692497"/>
                    <a:pt x="305429" y="692497"/>
                    <a:pt x="297817" y="689640"/>
                  </a:cubicBezTo>
                  <a:cubicBezTo>
                    <a:pt x="290205" y="686783"/>
                    <a:pt x="284496" y="681067"/>
                    <a:pt x="281642" y="674400"/>
                  </a:cubicBezTo>
                  <a:cubicBezTo>
                    <a:pt x="278787" y="667733"/>
                    <a:pt x="273078" y="662970"/>
                    <a:pt x="266418" y="660112"/>
                  </a:cubicBezTo>
                  <a:cubicBezTo>
                    <a:pt x="251194" y="654397"/>
                    <a:pt x="233116" y="662017"/>
                    <a:pt x="226455" y="677258"/>
                  </a:cubicBezTo>
                  <a:moveTo>
                    <a:pt x="965764" y="289590"/>
                  </a:moveTo>
                  <a:cubicBezTo>
                    <a:pt x="950541" y="282922"/>
                    <a:pt x="932462" y="290542"/>
                    <a:pt x="925802" y="305782"/>
                  </a:cubicBezTo>
                  <a:cubicBezTo>
                    <a:pt x="922947" y="312450"/>
                    <a:pt x="922947" y="320070"/>
                    <a:pt x="924850" y="326737"/>
                  </a:cubicBezTo>
                  <a:cubicBezTo>
                    <a:pt x="927705" y="333405"/>
                    <a:pt x="927705" y="341977"/>
                    <a:pt x="924850" y="349597"/>
                  </a:cubicBezTo>
                  <a:cubicBezTo>
                    <a:pt x="921996" y="357217"/>
                    <a:pt x="916287" y="362932"/>
                    <a:pt x="909627" y="365790"/>
                  </a:cubicBezTo>
                  <a:cubicBezTo>
                    <a:pt x="902966" y="368647"/>
                    <a:pt x="898208" y="374362"/>
                    <a:pt x="895354" y="381030"/>
                  </a:cubicBezTo>
                  <a:cubicBezTo>
                    <a:pt x="888694" y="396270"/>
                    <a:pt x="896306" y="414367"/>
                    <a:pt x="911529" y="421035"/>
                  </a:cubicBezTo>
                  <a:cubicBezTo>
                    <a:pt x="919141" y="423892"/>
                    <a:pt x="925802" y="423892"/>
                    <a:pt x="933414" y="421987"/>
                  </a:cubicBezTo>
                  <a:cubicBezTo>
                    <a:pt x="940074" y="419130"/>
                    <a:pt x="948638" y="419130"/>
                    <a:pt x="955298" y="421987"/>
                  </a:cubicBezTo>
                  <a:cubicBezTo>
                    <a:pt x="962910" y="424845"/>
                    <a:pt x="968619" y="430560"/>
                    <a:pt x="971473" y="437227"/>
                  </a:cubicBezTo>
                  <a:cubicBezTo>
                    <a:pt x="974328" y="443895"/>
                    <a:pt x="980037" y="448657"/>
                    <a:pt x="986697" y="451515"/>
                  </a:cubicBezTo>
                  <a:cubicBezTo>
                    <a:pt x="1001921" y="458182"/>
                    <a:pt x="1019999" y="450562"/>
                    <a:pt x="1026660" y="435322"/>
                  </a:cubicBezTo>
                  <a:cubicBezTo>
                    <a:pt x="1033320" y="420082"/>
                    <a:pt x="1025709" y="401985"/>
                    <a:pt x="1010485" y="395317"/>
                  </a:cubicBezTo>
                  <a:cubicBezTo>
                    <a:pt x="1003824" y="392460"/>
                    <a:pt x="996212" y="392460"/>
                    <a:pt x="989552" y="394365"/>
                  </a:cubicBezTo>
                  <a:cubicBezTo>
                    <a:pt x="982891" y="397222"/>
                    <a:pt x="974328" y="397222"/>
                    <a:pt x="966716" y="394365"/>
                  </a:cubicBezTo>
                  <a:cubicBezTo>
                    <a:pt x="960055" y="391507"/>
                    <a:pt x="955298" y="386745"/>
                    <a:pt x="951492" y="381030"/>
                  </a:cubicBezTo>
                  <a:cubicBezTo>
                    <a:pt x="949589" y="374362"/>
                    <a:pt x="949589" y="367695"/>
                    <a:pt x="952444" y="361027"/>
                  </a:cubicBezTo>
                  <a:cubicBezTo>
                    <a:pt x="955298" y="353407"/>
                    <a:pt x="961007" y="347692"/>
                    <a:pt x="967667" y="344835"/>
                  </a:cubicBezTo>
                  <a:cubicBezTo>
                    <a:pt x="974328" y="341977"/>
                    <a:pt x="979085" y="336262"/>
                    <a:pt x="981940" y="329595"/>
                  </a:cubicBezTo>
                  <a:cubicBezTo>
                    <a:pt x="989552" y="313402"/>
                    <a:pt x="981940" y="295305"/>
                    <a:pt x="965764" y="289590"/>
                  </a:cubicBezTo>
                  <a:moveTo>
                    <a:pt x="287351" y="463897"/>
                  </a:moveTo>
                  <a:cubicBezTo>
                    <a:pt x="272127" y="470565"/>
                    <a:pt x="264515" y="488662"/>
                    <a:pt x="271175" y="503902"/>
                  </a:cubicBezTo>
                  <a:cubicBezTo>
                    <a:pt x="274030" y="510570"/>
                    <a:pt x="279739" y="516285"/>
                    <a:pt x="285448" y="519142"/>
                  </a:cubicBezTo>
                  <a:cubicBezTo>
                    <a:pt x="292108" y="522000"/>
                    <a:pt x="297817" y="527715"/>
                    <a:pt x="300671" y="535335"/>
                  </a:cubicBezTo>
                  <a:cubicBezTo>
                    <a:pt x="303526" y="542002"/>
                    <a:pt x="303526" y="548670"/>
                    <a:pt x="301623" y="555337"/>
                  </a:cubicBezTo>
                  <a:cubicBezTo>
                    <a:pt x="298769" y="561052"/>
                    <a:pt x="293060" y="565815"/>
                    <a:pt x="286399" y="568672"/>
                  </a:cubicBezTo>
                  <a:cubicBezTo>
                    <a:pt x="278787" y="571530"/>
                    <a:pt x="271175" y="571530"/>
                    <a:pt x="263563" y="568672"/>
                  </a:cubicBezTo>
                  <a:cubicBezTo>
                    <a:pt x="256903" y="566767"/>
                    <a:pt x="249291" y="566767"/>
                    <a:pt x="242630" y="569625"/>
                  </a:cubicBezTo>
                  <a:cubicBezTo>
                    <a:pt x="227407" y="576292"/>
                    <a:pt x="219795" y="594390"/>
                    <a:pt x="226455" y="609630"/>
                  </a:cubicBezTo>
                  <a:cubicBezTo>
                    <a:pt x="233116" y="624870"/>
                    <a:pt x="251194" y="632490"/>
                    <a:pt x="266418" y="625822"/>
                  </a:cubicBezTo>
                  <a:cubicBezTo>
                    <a:pt x="273078" y="622965"/>
                    <a:pt x="278787" y="617250"/>
                    <a:pt x="281642" y="611535"/>
                  </a:cubicBezTo>
                  <a:cubicBezTo>
                    <a:pt x="284496" y="604867"/>
                    <a:pt x="290205" y="599152"/>
                    <a:pt x="297817" y="596295"/>
                  </a:cubicBezTo>
                  <a:cubicBezTo>
                    <a:pt x="305429" y="593437"/>
                    <a:pt x="313041" y="593437"/>
                    <a:pt x="319701" y="596295"/>
                  </a:cubicBezTo>
                  <a:cubicBezTo>
                    <a:pt x="326362" y="598200"/>
                    <a:pt x="333974" y="598200"/>
                    <a:pt x="341586" y="595342"/>
                  </a:cubicBezTo>
                  <a:cubicBezTo>
                    <a:pt x="356810" y="588675"/>
                    <a:pt x="364422" y="570577"/>
                    <a:pt x="357761" y="555337"/>
                  </a:cubicBezTo>
                  <a:cubicBezTo>
                    <a:pt x="354907" y="548670"/>
                    <a:pt x="349198" y="542955"/>
                    <a:pt x="343489" y="540097"/>
                  </a:cubicBezTo>
                  <a:cubicBezTo>
                    <a:pt x="336828" y="537240"/>
                    <a:pt x="331119" y="531525"/>
                    <a:pt x="328265" y="523905"/>
                  </a:cubicBezTo>
                  <a:cubicBezTo>
                    <a:pt x="325410" y="516285"/>
                    <a:pt x="325410" y="508665"/>
                    <a:pt x="328265" y="501045"/>
                  </a:cubicBezTo>
                  <a:cubicBezTo>
                    <a:pt x="330168" y="494377"/>
                    <a:pt x="330168" y="486757"/>
                    <a:pt x="327313" y="480090"/>
                  </a:cubicBezTo>
                  <a:cubicBezTo>
                    <a:pt x="320653" y="464850"/>
                    <a:pt x="303526" y="457230"/>
                    <a:pt x="287351" y="463897"/>
                  </a:cubicBezTo>
                  <a:moveTo>
                    <a:pt x="803059" y="677258"/>
                  </a:moveTo>
                  <a:cubicBezTo>
                    <a:pt x="796399" y="662017"/>
                    <a:pt x="778321" y="654397"/>
                    <a:pt x="763097" y="661065"/>
                  </a:cubicBezTo>
                  <a:cubicBezTo>
                    <a:pt x="756436" y="663922"/>
                    <a:pt x="750727" y="669637"/>
                    <a:pt x="747873" y="675352"/>
                  </a:cubicBezTo>
                  <a:cubicBezTo>
                    <a:pt x="745018" y="682020"/>
                    <a:pt x="739309" y="687735"/>
                    <a:pt x="731697" y="690592"/>
                  </a:cubicBezTo>
                  <a:cubicBezTo>
                    <a:pt x="724086" y="693450"/>
                    <a:pt x="716474" y="693450"/>
                    <a:pt x="708862" y="690592"/>
                  </a:cubicBezTo>
                  <a:cubicBezTo>
                    <a:pt x="702201" y="688687"/>
                    <a:pt x="694589" y="688687"/>
                    <a:pt x="687929" y="691545"/>
                  </a:cubicBezTo>
                  <a:cubicBezTo>
                    <a:pt x="672705" y="698212"/>
                    <a:pt x="665093" y="716310"/>
                    <a:pt x="671753" y="731550"/>
                  </a:cubicBezTo>
                  <a:cubicBezTo>
                    <a:pt x="674608" y="738217"/>
                    <a:pt x="680317" y="743933"/>
                    <a:pt x="686026" y="747742"/>
                  </a:cubicBezTo>
                  <a:cubicBezTo>
                    <a:pt x="692686" y="750600"/>
                    <a:pt x="698395" y="756315"/>
                    <a:pt x="701250" y="763935"/>
                  </a:cubicBezTo>
                  <a:cubicBezTo>
                    <a:pt x="704104" y="771555"/>
                    <a:pt x="704104" y="779175"/>
                    <a:pt x="701250" y="786795"/>
                  </a:cubicBezTo>
                  <a:cubicBezTo>
                    <a:pt x="699347" y="793462"/>
                    <a:pt x="699347" y="801083"/>
                    <a:pt x="702201" y="807750"/>
                  </a:cubicBezTo>
                  <a:cubicBezTo>
                    <a:pt x="708862" y="822990"/>
                    <a:pt x="726940" y="830610"/>
                    <a:pt x="742164" y="823942"/>
                  </a:cubicBezTo>
                  <a:cubicBezTo>
                    <a:pt x="757388" y="817275"/>
                    <a:pt x="765000" y="799177"/>
                    <a:pt x="758339" y="783937"/>
                  </a:cubicBezTo>
                  <a:cubicBezTo>
                    <a:pt x="755485" y="777270"/>
                    <a:pt x="749776" y="771555"/>
                    <a:pt x="744067" y="768697"/>
                  </a:cubicBezTo>
                  <a:cubicBezTo>
                    <a:pt x="737406" y="765840"/>
                    <a:pt x="731697" y="760125"/>
                    <a:pt x="728843" y="752505"/>
                  </a:cubicBezTo>
                  <a:cubicBezTo>
                    <a:pt x="725989" y="745837"/>
                    <a:pt x="725989" y="739170"/>
                    <a:pt x="727891" y="732502"/>
                  </a:cubicBezTo>
                  <a:cubicBezTo>
                    <a:pt x="730746" y="726787"/>
                    <a:pt x="736455" y="722025"/>
                    <a:pt x="743115" y="719167"/>
                  </a:cubicBezTo>
                  <a:cubicBezTo>
                    <a:pt x="750727" y="716310"/>
                    <a:pt x="758339" y="716310"/>
                    <a:pt x="765951" y="719167"/>
                  </a:cubicBezTo>
                  <a:cubicBezTo>
                    <a:pt x="772612" y="721072"/>
                    <a:pt x="780224" y="721072"/>
                    <a:pt x="786884" y="718215"/>
                  </a:cubicBezTo>
                  <a:cubicBezTo>
                    <a:pt x="802108" y="711547"/>
                    <a:pt x="809720" y="693450"/>
                    <a:pt x="803059" y="677258"/>
                  </a:cubicBezTo>
                  <a:moveTo>
                    <a:pt x="334925" y="871567"/>
                  </a:moveTo>
                  <a:cubicBezTo>
                    <a:pt x="341586" y="886808"/>
                    <a:pt x="359664" y="894427"/>
                    <a:pt x="374888" y="887760"/>
                  </a:cubicBezTo>
                  <a:cubicBezTo>
                    <a:pt x="381548" y="884902"/>
                    <a:pt x="387257" y="879187"/>
                    <a:pt x="390112" y="873472"/>
                  </a:cubicBezTo>
                  <a:cubicBezTo>
                    <a:pt x="392966" y="866805"/>
                    <a:pt x="398675" y="861090"/>
                    <a:pt x="406287" y="858233"/>
                  </a:cubicBezTo>
                  <a:cubicBezTo>
                    <a:pt x="412948" y="855375"/>
                    <a:pt x="419608" y="855375"/>
                    <a:pt x="426268" y="857280"/>
                  </a:cubicBezTo>
                  <a:cubicBezTo>
                    <a:pt x="431977" y="860137"/>
                    <a:pt x="436735" y="865852"/>
                    <a:pt x="439589" y="872520"/>
                  </a:cubicBezTo>
                  <a:cubicBezTo>
                    <a:pt x="442444" y="880140"/>
                    <a:pt x="442444" y="887760"/>
                    <a:pt x="439589" y="895380"/>
                  </a:cubicBezTo>
                  <a:cubicBezTo>
                    <a:pt x="437686" y="902047"/>
                    <a:pt x="437686" y="909667"/>
                    <a:pt x="440541" y="916335"/>
                  </a:cubicBezTo>
                  <a:cubicBezTo>
                    <a:pt x="447201" y="931575"/>
                    <a:pt x="465280" y="939195"/>
                    <a:pt x="480504" y="932527"/>
                  </a:cubicBezTo>
                  <a:cubicBezTo>
                    <a:pt x="495727" y="925860"/>
                    <a:pt x="503339" y="907762"/>
                    <a:pt x="496679" y="892522"/>
                  </a:cubicBezTo>
                  <a:cubicBezTo>
                    <a:pt x="493824" y="885855"/>
                    <a:pt x="488115" y="880140"/>
                    <a:pt x="482406" y="877283"/>
                  </a:cubicBezTo>
                  <a:cubicBezTo>
                    <a:pt x="475746" y="874425"/>
                    <a:pt x="470037" y="868710"/>
                    <a:pt x="467183" y="861090"/>
                  </a:cubicBezTo>
                  <a:cubicBezTo>
                    <a:pt x="464328" y="853470"/>
                    <a:pt x="464328" y="845850"/>
                    <a:pt x="467183" y="839183"/>
                  </a:cubicBezTo>
                  <a:cubicBezTo>
                    <a:pt x="469086" y="832515"/>
                    <a:pt x="469086" y="824895"/>
                    <a:pt x="466231" y="817275"/>
                  </a:cubicBezTo>
                  <a:cubicBezTo>
                    <a:pt x="459571" y="802035"/>
                    <a:pt x="441492" y="794415"/>
                    <a:pt x="426268" y="801083"/>
                  </a:cubicBezTo>
                  <a:cubicBezTo>
                    <a:pt x="419608" y="803940"/>
                    <a:pt x="413899" y="809655"/>
                    <a:pt x="411045" y="815370"/>
                  </a:cubicBezTo>
                  <a:cubicBezTo>
                    <a:pt x="408190" y="822037"/>
                    <a:pt x="402481" y="827752"/>
                    <a:pt x="394869" y="830610"/>
                  </a:cubicBezTo>
                  <a:cubicBezTo>
                    <a:pt x="387257" y="833467"/>
                    <a:pt x="379645" y="833467"/>
                    <a:pt x="372033" y="830610"/>
                  </a:cubicBezTo>
                  <a:cubicBezTo>
                    <a:pt x="365373" y="828705"/>
                    <a:pt x="357761" y="828705"/>
                    <a:pt x="351101" y="831562"/>
                  </a:cubicBezTo>
                  <a:cubicBezTo>
                    <a:pt x="335877" y="838230"/>
                    <a:pt x="328265" y="856327"/>
                    <a:pt x="334925" y="871567"/>
                  </a:cubicBezTo>
                  <a:moveTo>
                    <a:pt x="655578" y="293400"/>
                  </a:moveTo>
                  <a:cubicBezTo>
                    <a:pt x="641306" y="302925"/>
                    <a:pt x="637500" y="321975"/>
                    <a:pt x="647015" y="336262"/>
                  </a:cubicBezTo>
                  <a:cubicBezTo>
                    <a:pt x="650821" y="342930"/>
                    <a:pt x="657481" y="346740"/>
                    <a:pt x="664142" y="348645"/>
                  </a:cubicBezTo>
                  <a:cubicBezTo>
                    <a:pt x="671753" y="350550"/>
                    <a:pt x="678414" y="354360"/>
                    <a:pt x="682220" y="361980"/>
                  </a:cubicBezTo>
                  <a:cubicBezTo>
                    <a:pt x="686977" y="368647"/>
                    <a:pt x="687929" y="376267"/>
                    <a:pt x="686977" y="383887"/>
                  </a:cubicBezTo>
                  <a:cubicBezTo>
                    <a:pt x="686026" y="390555"/>
                    <a:pt x="687929" y="398175"/>
                    <a:pt x="691735" y="404842"/>
                  </a:cubicBezTo>
                  <a:cubicBezTo>
                    <a:pt x="701250" y="419130"/>
                    <a:pt x="720279" y="422940"/>
                    <a:pt x="734552" y="413415"/>
                  </a:cubicBezTo>
                  <a:cubicBezTo>
                    <a:pt x="741212" y="409605"/>
                    <a:pt x="745018" y="402937"/>
                    <a:pt x="746921" y="396270"/>
                  </a:cubicBezTo>
                  <a:cubicBezTo>
                    <a:pt x="748824" y="388650"/>
                    <a:pt x="752630" y="382935"/>
                    <a:pt x="759291" y="378172"/>
                  </a:cubicBezTo>
                  <a:cubicBezTo>
                    <a:pt x="765951" y="373410"/>
                    <a:pt x="773563" y="372457"/>
                    <a:pt x="781175" y="373410"/>
                  </a:cubicBezTo>
                  <a:cubicBezTo>
                    <a:pt x="787835" y="374362"/>
                    <a:pt x="795447" y="372457"/>
                    <a:pt x="802108" y="368647"/>
                  </a:cubicBezTo>
                  <a:cubicBezTo>
                    <a:pt x="816380" y="359122"/>
                    <a:pt x="820186" y="340072"/>
                    <a:pt x="810671" y="325785"/>
                  </a:cubicBezTo>
                  <a:cubicBezTo>
                    <a:pt x="801156" y="311497"/>
                    <a:pt x="782126" y="307687"/>
                    <a:pt x="767854" y="317212"/>
                  </a:cubicBezTo>
                  <a:cubicBezTo>
                    <a:pt x="761194" y="321022"/>
                    <a:pt x="757388" y="327690"/>
                    <a:pt x="755485" y="334357"/>
                  </a:cubicBezTo>
                  <a:cubicBezTo>
                    <a:pt x="753582" y="341977"/>
                    <a:pt x="749776" y="348645"/>
                    <a:pt x="742164" y="352455"/>
                  </a:cubicBezTo>
                  <a:cubicBezTo>
                    <a:pt x="736455" y="356265"/>
                    <a:pt x="728843" y="358170"/>
                    <a:pt x="722182" y="357217"/>
                  </a:cubicBezTo>
                  <a:cubicBezTo>
                    <a:pt x="715522" y="355312"/>
                    <a:pt x="709813" y="351502"/>
                    <a:pt x="706007" y="344835"/>
                  </a:cubicBezTo>
                  <a:cubicBezTo>
                    <a:pt x="701250" y="338167"/>
                    <a:pt x="700298" y="330547"/>
                    <a:pt x="701250" y="322927"/>
                  </a:cubicBezTo>
                  <a:cubicBezTo>
                    <a:pt x="702201" y="316260"/>
                    <a:pt x="700298" y="308640"/>
                    <a:pt x="696492" y="301972"/>
                  </a:cubicBezTo>
                  <a:cubicBezTo>
                    <a:pt x="688880" y="287685"/>
                    <a:pt x="669850" y="283875"/>
                    <a:pt x="655578" y="293400"/>
                  </a:cubicBezTo>
                  <a:moveTo>
                    <a:pt x="14272" y="516285"/>
                  </a:moveTo>
                  <a:cubicBezTo>
                    <a:pt x="-4757" y="535335"/>
                    <a:pt x="-4757" y="566767"/>
                    <a:pt x="14272" y="585817"/>
                  </a:cubicBezTo>
                  <a:cubicBezTo>
                    <a:pt x="22836" y="594390"/>
                    <a:pt x="34254" y="599152"/>
                    <a:pt x="45672" y="600105"/>
                  </a:cubicBezTo>
                  <a:cubicBezTo>
                    <a:pt x="58041" y="600105"/>
                    <a:pt x="69459" y="604867"/>
                    <a:pt x="78974" y="614392"/>
                  </a:cubicBezTo>
                  <a:cubicBezTo>
                    <a:pt x="87537" y="622965"/>
                    <a:pt x="92295" y="633442"/>
                    <a:pt x="93246" y="643920"/>
                  </a:cubicBezTo>
                  <a:cubicBezTo>
                    <a:pt x="92295" y="654397"/>
                    <a:pt x="87537" y="664875"/>
                    <a:pt x="78974" y="673447"/>
                  </a:cubicBezTo>
                  <a:cubicBezTo>
                    <a:pt x="69459" y="682972"/>
                    <a:pt x="58041" y="687735"/>
                    <a:pt x="45672" y="687735"/>
                  </a:cubicBezTo>
                  <a:cubicBezTo>
                    <a:pt x="34254" y="688687"/>
                    <a:pt x="22836" y="693450"/>
                    <a:pt x="14272" y="702022"/>
                  </a:cubicBezTo>
                  <a:cubicBezTo>
                    <a:pt x="-4757" y="721072"/>
                    <a:pt x="-4757" y="752505"/>
                    <a:pt x="14272" y="771555"/>
                  </a:cubicBezTo>
                  <a:cubicBezTo>
                    <a:pt x="33302" y="790605"/>
                    <a:pt x="64701" y="790605"/>
                    <a:pt x="83731" y="771555"/>
                  </a:cubicBezTo>
                  <a:cubicBezTo>
                    <a:pt x="92295" y="762983"/>
                    <a:pt x="97052" y="751552"/>
                    <a:pt x="98004" y="740122"/>
                  </a:cubicBezTo>
                  <a:cubicBezTo>
                    <a:pt x="98004" y="727740"/>
                    <a:pt x="102761" y="716310"/>
                    <a:pt x="112276" y="706785"/>
                  </a:cubicBezTo>
                  <a:cubicBezTo>
                    <a:pt x="121791" y="697260"/>
                    <a:pt x="133209" y="692497"/>
                    <a:pt x="144627" y="692497"/>
                  </a:cubicBezTo>
                  <a:cubicBezTo>
                    <a:pt x="156045" y="691545"/>
                    <a:pt x="167463" y="686783"/>
                    <a:pt x="176026" y="678210"/>
                  </a:cubicBezTo>
                  <a:cubicBezTo>
                    <a:pt x="195056" y="659160"/>
                    <a:pt x="195056" y="627727"/>
                    <a:pt x="176026" y="608677"/>
                  </a:cubicBezTo>
                  <a:cubicBezTo>
                    <a:pt x="167463" y="600105"/>
                    <a:pt x="156045" y="595342"/>
                    <a:pt x="144627" y="594390"/>
                  </a:cubicBezTo>
                  <a:cubicBezTo>
                    <a:pt x="132257" y="594390"/>
                    <a:pt x="120839" y="589627"/>
                    <a:pt x="111325" y="580102"/>
                  </a:cubicBezTo>
                  <a:cubicBezTo>
                    <a:pt x="101810" y="570577"/>
                    <a:pt x="97052" y="559147"/>
                    <a:pt x="97052" y="546765"/>
                  </a:cubicBezTo>
                  <a:cubicBezTo>
                    <a:pt x="96101" y="535335"/>
                    <a:pt x="91343" y="523905"/>
                    <a:pt x="82780" y="515332"/>
                  </a:cubicBezTo>
                  <a:cubicBezTo>
                    <a:pt x="64701" y="497235"/>
                    <a:pt x="33302" y="497235"/>
                    <a:pt x="14272" y="516285"/>
                  </a:cubicBezTo>
                  <a:moveTo>
                    <a:pt x="1015242" y="516285"/>
                  </a:moveTo>
                  <a:cubicBezTo>
                    <a:pt x="996212" y="497235"/>
                    <a:pt x="964813" y="497235"/>
                    <a:pt x="945783" y="516285"/>
                  </a:cubicBezTo>
                  <a:cubicBezTo>
                    <a:pt x="937220" y="524858"/>
                    <a:pt x="932462" y="536287"/>
                    <a:pt x="931511" y="547717"/>
                  </a:cubicBezTo>
                  <a:cubicBezTo>
                    <a:pt x="931511" y="560100"/>
                    <a:pt x="926753" y="571530"/>
                    <a:pt x="917238" y="581055"/>
                  </a:cubicBezTo>
                  <a:cubicBezTo>
                    <a:pt x="907723" y="590580"/>
                    <a:pt x="896306" y="595342"/>
                    <a:pt x="883936" y="595342"/>
                  </a:cubicBezTo>
                  <a:cubicBezTo>
                    <a:pt x="872518" y="596295"/>
                    <a:pt x="861100" y="601058"/>
                    <a:pt x="852537" y="609630"/>
                  </a:cubicBezTo>
                  <a:cubicBezTo>
                    <a:pt x="833507" y="628680"/>
                    <a:pt x="833507" y="660112"/>
                    <a:pt x="852537" y="679162"/>
                  </a:cubicBezTo>
                  <a:cubicBezTo>
                    <a:pt x="861100" y="687735"/>
                    <a:pt x="872518" y="692497"/>
                    <a:pt x="883936" y="693450"/>
                  </a:cubicBezTo>
                  <a:cubicBezTo>
                    <a:pt x="895354" y="694402"/>
                    <a:pt x="907723" y="699165"/>
                    <a:pt x="916287" y="707737"/>
                  </a:cubicBezTo>
                  <a:cubicBezTo>
                    <a:pt x="925802" y="717262"/>
                    <a:pt x="930559" y="728692"/>
                    <a:pt x="930559" y="741075"/>
                  </a:cubicBezTo>
                  <a:cubicBezTo>
                    <a:pt x="931511" y="752505"/>
                    <a:pt x="936268" y="763935"/>
                    <a:pt x="944832" y="772508"/>
                  </a:cubicBezTo>
                  <a:cubicBezTo>
                    <a:pt x="963862" y="791558"/>
                    <a:pt x="995261" y="791558"/>
                    <a:pt x="1014291" y="772508"/>
                  </a:cubicBezTo>
                  <a:cubicBezTo>
                    <a:pt x="1033320" y="753458"/>
                    <a:pt x="1033320" y="722025"/>
                    <a:pt x="1014291" y="702975"/>
                  </a:cubicBezTo>
                  <a:cubicBezTo>
                    <a:pt x="1005727" y="694402"/>
                    <a:pt x="994309" y="689640"/>
                    <a:pt x="982891" y="688687"/>
                  </a:cubicBezTo>
                  <a:cubicBezTo>
                    <a:pt x="970522" y="688687"/>
                    <a:pt x="959104" y="683925"/>
                    <a:pt x="949589" y="674400"/>
                  </a:cubicBezTo>
                  <a:cubicBezTo>
                    <a:pt x="941026" y="665827"/>
                    <a:pt x="936268" y="655350"/>
                    <a:pt x="935317" y="644872"/>
                  </a:cubicBezTo>
                  <a:cubicBezTo>
                    <a:pt x="936268" y="634395"/>
                    <a:pt x="941026" y="623917"/>
                    <a:pt x="949589" y="615345"/>
                  </a:cubicBezTo>
                  <a:cubicBezTo>
                    <a:pt x="959104" y="605820"/>
                    <a:pt x="970522" y="601058"/>
                    <a:pt x="982891" y="601058"/>
                  </a:cubicBezTo>
                  <a:cubicBezTo>
                    <a:pt x="994309" y="600105"/>
                    <a:pt x="1005727" y="595342"/>
                    <a:pt x="1014291" y="586770"/>
                  </a:cubicBezTo>
                  <a:cubicBezTo>
                    <a:pt x="1034272" y="566767"/>
                    <a:pt x="1034272" y="535335"/>
                    <a:pt x="1015242" y="516285"/>
                  </a:cubicBezTo>
                  <a:moveTo>
                    <a:pt x="251194" y="199102"/>
                  </a:moveTo>
                  <a:cubicBezTo>
                    <a:pt x="223601" y="199102"/>
                    <a:pt x="201716" y="221010"/>
                    <a:pt x="201716" y="248632"/>
                  </a:cubicBezTo>
                  <a:cubicBezTo>
                    <a:pt x="201716" y="261015"/>
                    <a:pt x="206474" y="272445"/>
                    <a:pt x="214086" y="281017"/>
                  </a:cubicBezTo>
                  <a:cubicBezTo>
                    <a:pt x="222649" y="289590"/>
                    <a:pt x="227407" y="301972"/>
                    <a:pt x="227407" y="314355"/>
                  </a:cubicBezTo>
                  <a:cubicBezTo>
                    <a:pt x="227407" y="325785"/>
                    <a:pt x="223601" y="336262"/>
                    <a:pt x="216940" y="344835"/>
                  </a:cubicBezTo>
                  <a:cubicBezTo>
                    <a:pt x="208377" y="351502"/>
                    <a:pt x="197910" y="355312"/>
                    <a:pt x="186492" y="355312"/>
                  </a:cubicBezTo>
                  <a:cubicBezTo>
                    <a:pt x="173172" y="355312"/>
                    <a:pt x="161754" y="350550"/>
                    <a:pt x="153190" y="341977"/>
                  </a:cubicBezTo>
                  <a:cubicBezTo>
                    <a:pt x="144627" y="334357"/>
                    <a:pt x="133209" y="329595"/>
                    <a:pt x="120839" y="329595"/>
                  </a:cubicBezTo>
                  <a:cubicBezTo>
                    <a:pt x="93246" y="329595"/>
                    <a:pt x="71362" y="351502"/>
                    <a:pt x="71362" y="379125"/>
                  </a:cubicBezTo>
                  <a:cubicBezTo>
                    <a:pt x="71362" y="406747"/>
                    <a:pt x="93246" y="428655"/>
                    <a:pt x="120839" y="428655"/>
                  </a:cubicBezTo>
                  <a:cubicBezTo>
                    <a:pt x="133209" y="428655"/>
                    <a:pt x="144627" y="423892"/>
                    <a:pt x="153190" y="416272"/>
                  </a:cubicBezTo>
                  <a:cubicBezTo>
                    <a:pt x="161754" y="407700"/>
                    <a:pt x="174123" y="402937"/>
                    <a:pt x="186492" y="402937"/>
                  </a:cubicBezTo>
                  <a:cubicBezTo>
                    <a:pt x="198862" y="402937"/>
                    <a:pt x="211231" y="407700"/>
                    <a:pt x="219795" y="416272"/>
                  </a:cubicBezTo>
                  <a:cubicBezTo>
                    <a:pt x="228358" y="423892"/>
                    <a:pt x="239776" y="428655"/>
                    <a:pt x="252145" y="428655"/>
                  </a:cubicBezTo>
                  <a:cubicBezTo>
                    <a:pt x="279739" y="428655"/>
                    <a:pt x="301623" y="406747"/>
                    <a:pt x="301623" y="379125"/>
                  </a:cubicBezTo>
                  <a:cubicBezTo>
                    <a:pt x="301623" y="366742"/>
                    <a:pt x="296866" y="355312"/>
                    <a:pt x="289254" y="346740"/>
                  </a:cubicBezTo>
                  <a:cubicBezTo>
                    <a:pt x="280690" y="338167"/>
                    <a:pt x="275933" y="325785"/>
                    <a:pt x="275933" y="313402"/>
                  </a:cubicBezTo>
                  <a:cubicBezTo>
                    <a:pt x="275933" y="300067"/>
                    <a:pt x="280690" y="288637"/>
                    <a:pt x="289254" y="280065"/>
                  </a:cubicBezTo>
                  <a:cubicBezTo>
                    <a:pt x="296866" y="271492"/>
                    <a:pt x="301623" y="260062"/>
                    <a:pt x="301623" y="247680"/>
                  </a:cubicBezTo>
                  <a:cubicBezTo>
                    <a:pt x="300671" y="221962"/>
                    <a:pt x="278787" y="199102"/>
                    <a:pt x="251194" y="199102"/>
                  </a:cubicBezTo>
                  <a:moveTo>
                    <a:pt x="959104" y="907762"/>
                  </a:moveTo>
                  <a:cubicBezTo>
                    <a:pt x="959104" y="880140"/>
                    <a:pt x="937220" y="858233"/>
                    <a:pt x="909627" y="858233"/>
                  </a:cubicBezTo>
                  <a:cubicBezTo>
                    <a:pt x="897257" y="858233"/>
                    <a:pt x="885839" y="862995"/>
                    <a:pt x="877276" y="870615"/>
                  </a:cubicBezTo>
                  <a:cubicBezTo>
                    <a:pt x="868712" y="879187"/>
                    <a:pt x="856343" y="883950"/>
                    <a:pt x="843973" y="883950"/>
                  </a:cubicBezTo>
                  <a:cubicBezTo>
                    <a:pt x="830653" y="883950"/>
                    <a:pt x="819235" y="879187"/>
                    <a:pt x="810671" y="870615"/>
                  </a:cubicBezTo>
                  <a:cubicBezTo>
                    <a:pt x="802108" y="862995"/>
                    <a:pt x="790690" y="858233"/>
                    <a:pt x="778321" y="858233"/>
                  </a:cubicBezTo>
                  <a:cubicBezTo>
                    <a:pt x="750727" y="858233"/>
                    <a:pt x="728843" y="880140"/>
                    <a:pt x="728843" y="907762"/>
                  </a:cubicBezTo>
                  <a:cubicBezTo>
                    <a:pt x="728843" y="920145"/>
                    <a:pt x="733600" y="931575"/>
                    <a:pt x="741212" y="940147"/>
                  </a:cubicBezTo>
                  <a:cubicBezTo>
                    <a:pt x="748824" y="948720"/>
                    <a:pt x="754533" y="960150"/>
                    <a:pt x="754533" y="973485"/>
                  </a:cubicBezTo>
                  <a:cubicBezTo>
                    <a:pt x="754533" y="986820"/>
                    <a:pt x="749776" y="998250"/>
                    <a:pt x="741212" y="1006822"/>
                  </a:cubicBezTo>
                  <a:cubicBezTo>
                    <a:pt x="733600" y="1015395"/>
                    <a:pt x="728843" y="1026825"/>
                    <a:pt x="728843" y="1039208"/>
                  </a:cubicBezTo>
                  <a:cubicBezTo>
                    <a:pt x="728843" y="1066830"/>
                    <a:pt x="750727" y="1088738"/>
                    <a:pt x="778321" y="1088738"/>
                  </a:cubicBezTo>
                  <a:cubicBezTo>
                    <a:pt x="805914" y="1088738"/>
                    <a:pt x="827798" y="1066830"/>
                    <a:pt x="827798" y="1039208"/>
                  </a:cubicBezTo>
                  <a:cubicBezTo>
                    <a:pt x="827798" y="1026825"/>
                    <a:pt x="823041" y="1015395"/>
                    <a:pt x="815429" y="1006822"/>
                  </a:cubicBezTo>
                  <a:cubicBezTo>
                    <a:pt x="806865" y="998250"/>
                    <a:pt x="802108" y="985867"/>
                    <a:pt x="802108" y="973485"/>
                  </a:cubicBezTo>
                  <a:cubicBezTo>
                    <a:pt x="802108" y="962055"/>
                    <a:pt x="805914" y="951577"/>
                    <a:pt x="812574" y="943005"/>
                  </a:cubicBezTo>
                  <a:cubicBezTo>
                    <a:pt x="821138" y="936337"/>
                    <a:pt x="831604" y="932527"/>
                    <a:pt x="843022" y="932527"/>
                  </a:cubicBezTo>
                  <a:cubicBezTo>
                    <a:pt x="856343" y="932527"/>
                    <a:pt x="867761" y="937290"/>
                    <a:pt x="876324" y="945862"/>
                  </a:cubicBezTo>
                  <a:cubicBezTo>
                    <a:pt x="884888" y="953483"/>
                    <a:pt x="896306" y="958245"/>
                    <a:pt x="908675" y="958245"/>
                  </a:cubicBezTo>
                  <a:cubicBezTo>
                    <a:pt x="937220" y="957292"/>
                    <a:pt x="959104" y="935385"/>
                    <a:pt x="959104" y="907762"/>
                  </a:cubicBezTo>
                  <a:moveTo>
                    <a:pt x="70410" y="907762"/>
                  </a:moveTo>
                  <a:cubicBezTo>
                    <a:pt x="70410" y="935385"/>
                    <a:pt x="92295" y="957292"/>
                    <a:pt x="119888" y="957292"/>
                  </a:cubicBezTo>
                  <a:cubicBezTo>
                    <a:pt x="132257" y="957292"/>
                    <a:pt x="143675" y="952530"/>
                    <a:pt x="152239" y="944910"/>
                  </a:cubicBezTo>
                  <a:cubicBezTo>
                    <a:pt x="160802" y="936337"/>
                    <a:pt x="173172" y="931575"/>
                    <a:pt x="185541" y="931575"/>
                  </a:cubicBezTo>
                  <a:cubicBezTo>
                    <a:pt x="196959" y="931575"/>
                    <a:pt x="207425" y="935385"/>
                    <a:pt x="215989" y="942052"/>
                  </a:cubicBezTo>
                  <a:cubicBezTo>
                    <a:pt x="222649" y="950625"/>
                    <a:pt x="226455" y="961102"/>
                    <a:pt x="226455" y="972533"/>
                  </a:cubicBezTo>
                  <a:cubicBezTo>
                    <a:pt x="226455" y="985867"/>
                    <a:pt x="221698" y="997297"/>
                    <a:pt x="213134" y="1005870"/>
                  </a:cubicBezTo>
                  <a:cubicBezTo>
                    <a:pt x="205522" y="1014442"/>
                    <a:pt x="200765" y="1025872"/>
                    <a:pt x="200765" y="1038255"/>
                  </a:cubicBezTo>
                  <a:cubicBezTo>
                    <a:pt x="200765" y="1065877"/>
                    <a:pt x="222649" y="1087785"/>
                    <a:pt x="250242" y="1087785"/>
                  </a:cubicBezTo>
                  <a:cubicBezTo>
                    <a:pt x="277836" y="1087785"/>
                    <a:pt x="299720" y="1065877"/>
                    <a:pt x="299720" y="1038255"/>
                  </a:cubicBezTo>
                  <a:cubicBezTo>
                    <a:pt x="299720" y="1025872"/>
                    <a:pt x="294963" y="1014442"/>
                    <a:pt x="287351" y="1005870"/>
                  </a:cubicBezTo>
                  <a:cubicBezTo>
                    <a:pt x="278787" y="997297"/>
                    <a:pt x="274030" y="984915"/>
                    <a:pt x="274030" y="972533"/>
                  </a:cubicBezTo>
                  <a:cubicBezTo>
                    <a:pt x="274030" y="960150"/>
                    <a:pt x="278787" y="947767"/>
                    <a:pt x="287351" y="939195"/>
                  </a:cubicBezTo>
                  <a:cubicBezTo>
                    <a:pt x="294963" y="930622"/>
                    <a:pt x="299720" y="919192"/>
                    <a:pt x="299720" y="906810"/>
                  </a:cubicBezTo>
                  <a:cubicBezTo>
                    <a:pt x="299720" y="879187"/>
                    <a:pt x="277836" y="857280"/>
                    <a:pt x="250242" y="857280"/>
                  </a:cubicBezTo>
                  <a:cubicBezTo>
                    <a:pt x="237873" y="857280"/>
                    <a:pt x="226455" y="862042"/>
                    <a:pt x="217892" y="869662"/>
                  </a:cubicBezTo>
                  <a:cubicBezTo>
                    <a:pt x="209328" y="878235"/>
                    <a:pt x="196959" y="882997"/>
                    <a:pt x="184589" y="882997"/>
                  </a:cubicBezTo>
                  <a:cubicBezTo>
                    <a:pt x="172220" y="882997"/>
                    <a:pt x="159851" y="878235"/>
                    <a:pt x="151287" y="869662"/>
                  </a:cubicBezTo>
                  <a:cubicBezTo>
                    <a:pt x="142724" y="862042"/>
                    <a:pt x="131306" y="857280"/>
                    <a:pt x="118937" y="857280"/>
                  </a:cubicBezTo>
                  <a:cubicBezTo>
                    <a:pt x="92295" y="859185"/>
                    <a:pt x="70410" y="881092"/>
                    <a:pt x="70410" y="907762"/>
                  </a:cubicBezTo>
                  <a:moveTo>
                    <a:pt x="893451" y="30"/>
                  </a:moveTo>
                  <a:cubicBezTo>
                    <a:pt x="865858" y="982"/>
                    <a:pt x="844925" y="22890"/>
                    <a:pt x="844925" y="50512"/>
                  </a:cubicBezTo>
                  <a:cubicBezTo>
                    <a:pt x="844925" y="62895"/>
                    <a:pt x="849682" y="74325"/>
                    <a:pt x="857294" y="81945"/>
                  </a:cubicBezTo>
                  <a:cubicBezTo>
                    <a:pt x="865858" y="90517"/>
                    <a:pt x="870615" y="101947"/>
                    <a:pt x="871567" y="115282"/>
                  </a:cubicBezTo>
                  <a:cubicBezTo>
                    <a:pt x="872518" y="128617"/>
                    <a:pt x="866809" y="140047"/>
                    <a:pt x="859197" y="149572"/>
                  </a:cubicBezTo>
                  <a:cubicBezTo>
                    <a:pt x="851585" y="158145"/>
                    <a:pt x="847780" y="169575"/>
                    <a:pt x="847780" y="181957"/>
                  </a:cubicBezTo>
                  <a:cubicBezTo>
                    <a:pt x="848731" y="209580"/>
                    <a:pt x="870615" y="230535"/>
                    <a:pt x="898208" y="230535"/>
                  </a:cubicBezTo>
                  <a:cubicBezTo>
                    <a:pt x="910578" y="230535"/>
                    <a:pt x="921996" y="225772"/>
                    <a:pt x="930559" y="218152"/>
                  </a:cubicBezTo>
                  <a:cubicBezTo>
                    <a:pt x="939123" y="209580"/>
                    <a:pt x="950541" y="204817"/>
                    <a:pt x="963862" y="204817"/>
                  </a:cubicBezTo>
                  <a:cubicBezTo>
                    <a:pt x="977182" y="204817"/>
                    <a:pt x="988600" y="209580"/>
                    <a:pt x="998115" y="217200"/>
                  </a:cubicBezTo>
                  <a:cubicBezTo>
                    <a:pt x="1006679" y="224820"/>
                    <a:pt x="1018097" y="228630"/>
                    <a:pt x="1030466" y="228630"/>
                  </a:cubicBezTo>
                  <a:cubicBezTo>
                    <a:pt x="1058059" y="228630"/>
                    <a:pt x="1078992" y="205770"/>
                    <a:pt x="1078992" y="178147"/>
                  </a:cubicBezTo>
                  <a:cubicBezTo>
                    <a:pt x="1078992" y="150525"/>
                    <a:pt x="1056156" y="129570"/>
                    <a:pt x="1028563" y="129570"/>
                  </a:cubicBezTo>
                  <a:cubicBezTo>
                    <a:pt x="1016194" y="129570"/>
                    <a:pt x="1004776" y="134332"/>
                    <a:pt x="997164" y="141952"/>
                  </a:cubicBezTo>
                  <a:cubicBezTo>
                    <a:pt x="988600" y="150525"/>
                    <a:pt x="977182" y="155287"/>
                    <a:pt x="963862" y="156240"/>
                  </a:cubicBezTo>
                  <a:cubicBezTo>
                    <a:pt x="952444" y="156240"/>
                    <a:pt x="941977" y="152430"/>
                    <a:pt x="933414" y="145762"/>
                  </a:cubicBezTo>
                  <a:cubicBezTo>
                    <a:pt x="926753" y="137190"/>
                    <a:pt x="921996" y="126712"/>
                    <a:pt x="921996" y="115282"/>
                  </a:cubicBezTo>
                  <a:cubicBezTo>
                    <a:pt x="921996" y="101947"/>
                    <a:pt x="926753" y="90517"/>
                    <a:pt x="934365" y="80992"/>
                  </a:cubicBezTo>
                  <a:cubicBezTo>
                    <a:pt x="941977" y="72420"/>
                    <a:pt x="945783" y="60990"/>
                    <a:pt x="945783" y="48607"/>
                  </a:cubicBezTo>
                  <a:cubicBezTo>
                    <a:pt x="942929" y="20985"/>
                    <a:pt x="920093" y="-923"/>
                    <a:pt x="893451" y="3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eme Slide 01">
  <p:cSld name="8_Title Slide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rgbClr val="E40078"/>
            </a:gs>
          </a:gsLst>
          <a:lin ang="2700006" scaled="0"/>
        </a:gra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ctrTitle"/>
          </p:nvPr>
        </p:nvSpPr>
        <p:spPr>
          <a:xfrm>
            <a:off x="235324" y="223780"/>
            <a:ext cx="6858000" cy="3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Char char="●"/>
              <a:defRPr b="1" i="0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b="1" sz="14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4" name="Google Shape;34;p7"/>
          <p:cNvSpPr txBox="1"/>
          <p:nvPr>
            <p:ph idx="1" type="subTitle"/>
          </p:nvPr>
        </p:nvSpPr>
        <p:spPr>
          <a:xfrm>
            <a:off x="235324" y="815272"/>
            <a:ext cx="6858000" cy="26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Lato"/>
              <a:buNone/>
              <a:defRPr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Lato"/>
              <a:buNone/>
              <a:defRPr sz="15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None/>
              <a:defRPr sz="14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35" name="Google Shape;35;p7"/>
          <p:cNvGrpSpPr/>
          <p:nvPr/>
        </p:nvGrpSpPr>
        <p:grpSpPr>
          <a:xfrm>
            <a:off x="102576" y="4785133"/>
            <a:ext cx="996482" cy="287771"/>
            <a:chOff x="1190683" y="1811984"/>
            <a:chExt cx="4409213" cy="1274453"/>
          </a:xfrm>
        </p:grpSpPr>
        <p:sp>
          <p:nvSpPr>
            <p:cNvPr id="36" name="Google Shape;36;p7"/>
            <p:cNvSpPr/>
            <p:nvPr/>
          </p:nvSpPr>
          <p:spPr>
            <a:xfrm>
              <a:off x="2637902" y="2032972"/>
              <a:ext cx="2961994" cy="987742"/>
            </a:xfrm>
            <a:custGeom>
              <a:rect b="b" l="l" r="r" t="t"/>
              <a:pathLst>
                <a:path extrusionOk="0" h="987742" w="2961994">
                  <a:moveTo>
                    <a:pt x="2961995" y="596265"/>
                  </a:moveTo>
                  <a:lnTo>
                    <a:pt x="2961995" y="712470"/>
                  </a:lnTo>
                  <a:cubicBezTo>
                    <a:pt x="2961995" y="763905"/>
                    <a:pt x="2940111" y="785813"/>
                    <a:pt x="2888730" y="785813"/>
                  </a:cubicBezTo>
                  <a:lnTo>
                    <a:pt x="2471025" y="785813"/>
                  </a:lnTo>
                  <a:lnTo>
                    <a:pt x="2471025" y="699135"/>
                  </a:lnTo>
                  <a:lnTo>
                    <a:pt x="2670839" y="460058"/>
                  </a:lnTo>
                  <a:cubicBezTo>
                    <a:pt x="2697480" y="427672"/>
                    <a:pt x="2716510" y="412433"/>
                    <a:pt x="2716510" y="412433"/>
                  </a:cubicBezTo>
                  <a:lnTo>
                    <a:pt x="2716510" y="410528"/>
                  </a:lnTo>
                  <a:cubicBezTo>
                    <a:pt x="2716510" y="410528"/>
                    <a:pt x="2703189" y="412433"/>
                    <a:pt x="2670839" y="412433"/>
                  </a:cubicBezTo>
                  <a:lnTo>
                    <a:pt x="2651809" y="412433"/>
                  </a:lnTo>
                  <a:cubicBezTo>
                    <a:pt x="2637536" y="412433"/>
                    <a:pt x="2629924" y="420053"/>
                    <a:pt x="2629924" y="434340"/>
                  </a:cubicBezTo>
                  <a:lnTo>
                    <a:pt x="2629924" y="455295"/>
                  </a:lnTo>
                  <a:lnTo>
                    <a:pt x="2473880" y="455295"/>
                  </a:lnTo>
                  <a:lnTo>
                    <a:pt x="2473880" y="339090"/>
                  </a:lnTo>
                  <a:cubicBezTo>
                    <a:pt x="2473880" y="287655"/>
                    <a:pt x="2495764" y="265748"/>
                    <a:pt x="2547144" y="265748"/>
                  </a:cubicBezTo>
                  <a:lnTo>
                    <a:pt x="2943916" y="265748"/>
                  </a:lnTo>
                  <a:lnTo>
                    <a:pt x="2943916" y="353378"/>
                  </a:lnTo>
                  <a:lnTo>
                    <a:pt x="2745055" y="592455"/>
                  </a:lnTo>
                  <a:cubicBezTo>
                    <a:pt x="2720316" y="623888"/>
                    <a:pt x="2698432" y="640080"/>
                    <a:pt x="2698432" y="640080"/>
                  </a:cubicBezTo>
                  <a:lnTo>
                    <a:pt x="2698432" y="641985"/>
                  </a:lnTo>
                  <a:cubicBezTo>
                    <a:pt x="2698432" y="641985"/>
                    <a:pt x="2711753" y="639128"/>
                    <a:pt x="2745055" y="639128"/>
                  </a:cubicBezTo>
                  <a:lnTo>
                    <a:pt x="2783115" y="639128"/>
                  </a:lnTo>
                  <a:cubicBezTo>
                    <a:pt x="2797387" y="639128"/>
                    <a:pt x="2804999" y="631508"/>
                    <a:pt x="2804999" y="617220"/>
                  </a:cubicBezTo>
                  <a:lnTo>
                    <a:pt x="2804999" y="596265"/>
                  </a:lnTo>
                  <a:lnTo>
                    <a:pt x="2961995" y="596265"/>
                  </a:lnTo>
                  <a:close/>
                  <a:moveTo>
                    <a:pt x="2395857" y="427672"/>
                  </a:moveTo>
                  <a:cubicBezTo>
                    <a:pt x="2416790" y="427672"/>
                    <a:pt x="2431062" y="430530"/>
                    <a:pt x="2431062" y="430530"/>
                  </a:cubicBezTo>
                  <a:lnTo>
                    <a:pt x="2431062" y="259080"/>
                  </a:lnTo>
                  <a:cubicBezTo>
                    <a:pt x="2431062" y="259080"/>
                    <a:pt x="2420596" y="257175"/>
                    <a:pt x="2411081" y="257175"/>
                  </a:cubicBezTo>
                  <a:cubicBezTo>
                    <a:pt x="2333059" y="257175"/>
                    <a:pt x="2268357" y="315278"/>
                    <a:pt x="2245522" y="386715"/>
                  </a:cubicBezTo>
                  <a:lnTo>
                    <a:pt x="2243618" y="386715"/>
                  </a:lnTo>
                  <a:cubicBezTo>
                    <a:pt x="2243618" y="386715"/>
                    <a:pt x="2245522" y="376238"/>
                    <a:pt x="2245522" y="360045"/>
                  </a:cubicBezTo>
                  <a:lnTo>
                    <a:pt x="2245522" y="332422"/>
                  </a:lnTo>
                  <a:cubicBezTo>
                    <a:pt x="2245522" y="284798"/>
                    <a:pt x="2218880" y="265748"/>
                    <a:pt x="2172257" y="265748"/>
                  </a:cubicBezTo>
                  <a:lnTo>
                    <a:pt x="2018115" y="265748"/>
                  </a:lnTo>
                  <a:lnTo>
                    <a:pt x="2018115" y="412433"/>
                  </a:lnTo>
                  <a:lnTo>
                    <a:pt x="2056174" y="412433"/>
                  </a:lnTo>
                  <a:cubicBezTo>
                    <a:pt x="2070447" y="412433"/>
                    <a:pt x="2078059" y="420053"/>
                    <a:pt x="2078059" y="434340"/>
                  </a:cubicBezTo>
                  <a:lnTo>
                    <a:pt x="2078059" y="785813"/>
                  </a:lnTo>
                  <a:lnTo>
                    <a:pt x="2252182" y="785813"/>
                  </a:lnTo>
                  <a:lnTo>
                    <a:pt x="2252182" y="588645"/>
                  </a:lnTo>
                  <a:cubicBezTo>
                    <a:pt x="2252182" y="560070"/>
                    <a:pt x="2255036" y="537210"/>
                    <a:pt x="2261697" y="518160"/>
                  </a:cubicBezTo>
                  <a:cubicBezTo>
                    <a:pt x="2287387" y="441008"/>
                    <a:pt x="2354943" y="427672"/>
                    <a:pt x="2395857" y="427672"/>
                  </a:cubicBezTo>
                  <a:moveTo>
                    <a:pt x="2003842" y="526733"/>
                  </a:moveTo>
                  <a:cubicBezTo>
                    <a:pt x="2003842" y="691515"/>
                    <a:pt x="1900130" y="798195"/>
                    <a:pt x="1762163" y="798195"/>
                  </a:cubicBezTo>
                  <a:cubicBezTo>
                    <a:pt x="1677481" y="798195"/>
                    <a:pt x="1629906" y="753428"/>
                    <a:pt x="1629906" y="753428"/>
                  </a:cubicBezTo>
                  <a:lnTo>
                    <a:pt x="1628003" y="753428"/>
                  </a:lnTo>
                  <a:cubicBezTo>
                    <a:pt x="1628003" y="753428"/>
                    <a:pt x="1629906" y="771525"/>
                    <a:pt x="1629906" y="798195"/>
                  </a:cubicBezTo>
                  <a:lnTo>
                    <a:pt x="1629906" y="987743"/>
                  </a:lnTo>
                  <a:lnTo>
                    <a:pt x="1455783" y="987743"/>
                  </a:lnTo>
                  <a:lnTo>
                    <a:pt x="1455783" y="434340"/>
                  </a:lnTo>
                  <a:cubicBezTo>
                    <a:pt x="1455783" y="420053"/>
                    <a:pt x="1448171" y="412433"/>
                    <a:pt x="1433899" y="412433"/>
                  </a:cubicBezTo>
                  <a:lnTo>
                    <a:pt x="1395839" y="412433"/>
                  </a:lnTo>
                  <a:lnTo>
                    <a:pt x="1395839" y="265748"/>
                  </a:lnTo>
                  <a:lnTo>
                    <a:pt x="1546175" y="265748"/>
                  </a:lnTo>
                  <a:cubicBezTo>
                    <a:pt x="1596604" y="265748"/>
                    <a:pt x="1613731" y="288608"/>
                    <a:pt x="1613731" y="311467"/>
                  </a:cubicBezTo>
                  <a:lnTo>
                    <a:pt x="1613731" y="320992"/>
                  </a:lnTo>
                  <a:lnTo>
                    <a:pt x="1615634" y="320992"/>
                  </a:lnTo>
                  <a:cubicBezTo>
                    <a:pt x="1615634" y="320992"/>
                    <a:pt x="1661305" y="254317"/>
                    <a:pt x="1770727" y="254317"/>
                  </a:cubicBezTo>
                  <a:cubicBezTo>
                    <a:pt x="1910596" y="254317"/>
                    <a:pt x="2003842" y="364808"/>
                    <a:pt x="2003842" y="526733"/>
                  </a:cubicBezTo>
                  <a:moveTo>
                    <a:pt x="1827816" y="529590"/>
                  </a:moveTo>
                  <a:cubicBezTo>
                    <a:pt x="1827816" y="451485"/>
                    <a:pt x="1786902" y="401003"/>
                    <a:pt x="1726007" y="401003"/>
                  </a:cubicBezTo>
                  <a:cubicBezTo>
                    <a:pt x="1673675" y="401003"/>
                    <a:pt x="1624197" y="439103"/>
                    <a:pt x="1624197" y="529590"/>
                  </a:cubicBezTo>
                  <a:cubicBezTo>
                    <a:pt x="1624197" y="592455"/>
                    <a:pt x="1657499" y="653415"/>
                    <a:pt x="1726007" y="653415"/>
                  </a:cubicBezTo>
                  <a:cubicBezTo>
                    <a:pt x="1780242" y="653415"/>
                    <a:pt x="1827816" y="609600"/>
                    <a:pt x="1827816" y="529590"/>
                  </a:cubicBezTo>
                  <a:moveTo>
                    <a:pt x="1110391" y="408622"/>
                  </a:moveTo>
                  <a:cubicBezTo>
                    <a:pt x="1110391" y="392430"/>
                    <a:pt x="1132276" y="384810"/>
                    <a:pt x="1157014" y="384810"/>
                  </a:cubicBezTo>
                  <a:cubicBezTo>
                    <a:pt x="1181753" y="384810"/>
                    <a:pt x="1204589" y="395288"/>
                    <a:pt x="1204589" y="408622"/>
                  </a:cubicBezTo>
                  <a:lnTo>
                    <a:pt x="1204589" y="433388"/>
                  </a:lnTo>
                  <a:lnTo>
                    <a:pt x="1355876" y="433388"/>
                  </a:lnTo>
                  <a:lnTo>
                    <a:pt x="1355876" y="371475"/>
                  </a:lnTo>
                  <a:cubicBezTo>
                    <a:pt x="1355876" y="277178"/>
                    <a:pt x="1238843" y="253365"/>
                    <a:pt x="1154160" y="253365"/>
                  </a:cubicBezTo>
                  <a:cubicBezTo>
                    <a:pt x="1044738" y="253365"/>
                    <a:pt x="940074" y="301942"/>
                    <a:pt x="940074" y="413385"/>
                  </a:cubicBezTo>
                  <a:cubicBezTo>
                    <a:pt x="940074" y="581978"/>
                    <a:pt x="1199831" y="596265"/>
                    <a:pt x="1199831" y="639128"/>
                  </a:cubicBezTo>
                  <a:cubicBezTo>
                    <a:pt x="1199831" y="657225"/>
                    <a:pt x="1185559" y="663893"/>
                    <a:pt x="1160821" y="663893"/>
                  </a:cubicBezTo>
                  <a:cubicBezTo>
                    <a:pt x="1080895" y="663893"/>
                    <a:pt x="1008582" y="589597"/>
                    <a:pt x="1008582" y="589597"/>
                  </a:cubicBezTo>
                  <a:lnTo>
                    <a:pt x="930559" y="701993"/>
                  </a:lnTo>
                  <a:cubicBezTo>
                    <a:pt x="930559" y="701993"/>
                    <a:pt x="1011436" y="797243"/>
                    <a:pt x="1160821" y="797243"/>
                  </a:cubicBezTo>
                  <a:cubicBezTo>
                    <a:pt x="1281660" y="797243"/>
                    <a:pt x="1373955" y="733425"/>
                    <a:pt x="1373955" y="628650"/>
                  </a:cubicBezTo>
                  <a:cubicBezTo>
                    <a:pt x="1373955" y="455295"/>
                    <a:pt x="1110391" y="461963"/>
                    <a:pt x="1110391" y="408622"/>
                  </a:cubicBezTo>
                  <a:moveTo>
                    <a:pt x="744067" y="785813"/>
                  </a:moveTo>
                  <a:lnTo>
                    <a:pt x="905820" y="785813"/>
                  </a:lnTo>
                  <a:lnTo>
                    <a:pt x="905820" y="639128"/>
                  </a:lnTo>
                  <a:lnTo>
                    <a:pt x="867761" y="639128"/>
                  </a:lnTo>
                  <a:cubicBezTo>
                    <a:pt x="853488" y="639128"/>
                    <a:pt x="845877" y="631508"/>
                    <a:pt x="845877" y="617220"/>
                  </a:cubicBezTo>
                  <a:lnTo>
                    <a:pt x="845877" y="340042"/>
                  </a:lnTo>
                  <a:cubicBezTo>
                    <a:pt x="845877" y="288608"/>
                    <a:pt x="823992" y="266700"/>
                    <a:pt x="772612" y="266700"/>
                  </a:cubicBezTo>
                  <a:lnTo>
                    <a:pt x="610858" y="266700"/>
                  </a:lnTo>
                  <a:lnTo>
                    <a:pt x="610858" y="413385"/>
                  </a:lnTo>
                  <a:lnTo>
                    <a:pt x="648918" y="413385"/>
                  </a:lnTo>
                  <a:cubicBezTo>
                    <a:pt x="663190" y="413385"/>
                    <a:pt x="670802" y="421005"/>
                    <a:pt x="670802" y="435292"/>
                  </a:cubicBezTo>
                  <a:lnTo>
                    <a:pt x="670802" y="712470"/>
                  </a:lnTo>
                  <a:cubicBezTo>
                    <a:pt x="670802" y="763905"/>
                    <a:pt x="692686" y="785813"/>
                    <a:pt x="744067" y="785813"/>
                  </a:cubicBezTo>
                  <a:moveTo>
                    <a:pt x="838264" y="115252"/>
                  </a:moveTo>
                  <a:cubicBezTo>
                    <a:pt x="838264" y="61913"/>
                    <a:pt x="794496" y="18098"/>
                    <a:pt x="741212" y="18098"/>
                  </a:cubicBezTo>
                  <a:cubicBezTo>
                    <a:pt x="687929" y="18098"/>
                    <a:pt x="644160" y="61913"/>
                    <a:pt x="644160" y="115252"/>
                  </a:cubicBezTo>
                  <a:cubicBezTo>
                    <a:pt x="644160" y="168592"/>
                    <a:pt x="687929" y="212408"/>
                    <a:pt x="741212" y="212408"/>
                  </a:cubicBezTo>
                  <a:cubicBezTo>
                    <a:pt x="794496" y="212408"/>
                    <a:pt x="838264" y="168592"/>
                    <a:pt x="838264" y="115252"/>
                  </a:cubicBezTo>
                  <a:moveTo>
                    <a:pt x="453862" y="785813"/>
                  </a:moveTo>
                  <a:cubicBezTo>
                    <a:pt x="404384" y="785813"/>
                    <a:pt x="386306" y="761047"/>
                    <a:pt x="386306" y="736283"/>
                  </a:cubicBezTo>
                  <a:lnTo>
                    <a:pt x="386306" y="726758"/>
                  </a:lnTo>
                  <a:lnTo>
                    <a:pt x="384403" y="726758"/>
                  </a:lnTo>
                  <a:cubicBezTo>
                    <a:pt x="384403" y="726758"/>
                    <a:pt x="340634" y="797243"/>
                    <a:pt x="234067" y="797243"/>
                  </a:cubicBezTo>
                  <a:cubicBezTo>
                    <a:pt x="93246" y="797243"/>
                    <a:pt x="0" y="685800"/>
                    <a:pt x="0" y="524828"/>
                  </a:cubicBezTo>
                  <a:cubicBezTo>
                    <a:pt x="0" y="360045"/>
                    <a:pt x="98955" y="253365"/>
                    <a:pt x="236922" y="253365"/>
                  </a:cubicBezTo>
                  <a:cubicBezTo>
                    <a:pt x="341586" y="253365"/>
                    <a:pt x="372985" y="289560"/>
                    <a:pt x="372985" y="289560"/>
                  </a:cubicBezTo>
                  <a:lnTo>
                    <a:pt x="374888" y="289560"/>
                  </a:lnTo>
                  <a:cubicBezTo>
                    <a:pt x="374888" y="289560"/>
                    <a:pt x="373936" y="279083"/>
                    <a:pt x="373936" y="266700"/>
                  </a:cubicBezTo>
                  <a:lnTo>
                    <a:pt x="373936" y="167640"/>
                  </a:lnTo>
                  <a:cubicBezTo>
                    <a:pt x="373936" y="153352"/>
                    <a:pt x="366325" y="145733"/>
                    <a:pt x="352052" y="145733"/>
                  </a:cubicBezTo>
                  <a:lnTo>
                    <a:pt x="313993" y="145733"/>
                  </a:lnTo>
                  <a:lnTo>
                    <a:pt x="313993" y="0"/>
                  </a:lnTo>
                  <a:lnTo>
                    <a:pt x="475746" y="0"/>
                  </a:lnTo>
                  <a:cubicBezTo>
                    <a:pt x="527127" y="0"/>
                    <a:pt x="549011" y="21908"/>
                    <a:pt x="549011" y="73342"/>
                  </a:cubicBezTo>
                  <a:lnTo>
                    <a:pt x="549011" y="617220"/>
                  </a:lnTo>
                  <a:cubicBezTo>
                    <a:pt x="549011" y="631508"/>
                    <a:pt x="556623" y="639128"/>
                    <a:pt x="570895" y="639128"/>
                  </a:cubicBezTo>
                  <a:lnTo>
                    <a:pt x="608955" y="639128"/>
                  </a:lnTo>
                  <a:lnTo>
                    <a:pt x="608955" y="785813"/>
                  </a:lnTo>
                  <a:lnTo>
                    <a:pt x="453862" y="785813"/>
                  </a:lnTo>
                  <a:close/>
                  <a:moveTo>
                    <a:pt x="378694" y="525780"/>
                  </a:moveTo>
                  <a:cubicBezTo>
                    <a:pt x="378694" y="462915"/>
                    <a:pt x="345392" y="401955"/>
                    <a:pt x="276884" y="401955"/>
                  </a:cubicBezTo>
                  <a:cubicBezTo>
                    <a:pt x="222649" y="401955"/>
                    <a:pt x="175075" y="446722"/>
                    <a:pt x="175075" y="525780"/>
                  </a:cubicBezTo>
                  <a:cubicBezTo>
                    <a:pt x="175075" y="603885"/>
                    <a:pt x="215989" y="654368"/>
                    <a:pt x="276884" y="654368"/>
                  </a:cubicBezTo>
                  <a:cubicBezTo>
                    <a:pt x="329216" y="653415"/>
                    <a:pt x="378694" y="615315"/>
                    <a:pt x="378694" y="52578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37" name="Google Shape;37;p7"/>
            <p:cNvSpPr/>
            <p:nvPr/>
          </p:nvSpPr>
          <p:spPr>
            <a:xfrm>
              <a:off x="1190683" y="1811984"/>
              <a:ext cx="1236939" cy="1274453"/>
            </a:xfrm>
            <a:custGeom>
              <a:rect b="b" l="l" r="r" t="t"/>
              <a:pathLst>
                <a:path extrusionOk="0" h="1274453" w="1236939">
                  <a:moveTo>
                    <a:pt x="618470" y="36203"/>
                  </a:moveTo>
                  <a:cubicBezTo>
                    <a:pt x="648918" y="36203"/>
                    <a:pt x="673656" y="60968"/>
                    <a:pt x="673656" y="91448"/>
                  </a:cubicBezTo>
                  <a:cubicBezTo>
                    <a:pt x="673656" y="121928"/>
                    <a:pt x="648918" y="146693"/>
                    <a:pt x="618470" y="146693"/>
                  </a:cubicBezTo>
                  <a:cubicBezTo>
                    <a:pt x="588022" y="146693"/>
                    <a:pt x="563283" y="121928"/>
                    <a:pt x="563283" y="91448"/>
                  </a:cubicBezTo>
                  <a:cubicBezTo>
                    <a:pt x="563283" y="60968"/>
                    <a:pt x="588022" y="36203"/>
                    <a:pt x="618470" y="36203"/>
                  </a:cubicBezTo>
                  <a:moveTo>
                    <a:pt x="618470" y="1274453"/>
                  </a:moveTo>
                  <a:cubicBezTo>
                    <a:pt x="648918" y="1274453"/>
                    <a:pt x="673656" y="1249688"/>
                    <a:pt x="673656" y="1219208"/>
                  </a:cubicBezTo>
                  <a:cubicBezTo>
                    <a:pt x="673656" y="1188728"/>
                    <a:pt x="648918" y="1163963"/>
                    <a:pt x="618470" y="1163963"/>
                  </a:cubicBezTo>
                  <a:cubicBezTo>
                    <a:pt x="588022" y="1163963"/>
                    <a:pt x="563283" y="1188728"/>
                    <a:pt x="563283" y="1219208"/>
                  </a:cubicBezTo>
                  <a:cubicBezTo>
                    <a:pt x="563283" y="1250641"/>
                    <a:pt x="588022" y="1274453"/>
                    <a:pt x="618470" y="1274453"/>
                  </a:cubicBezTo>
                  <a:moveTo>
                    <a:pt x="0" y="655328"/>
                  </a:moveTo>
                  <a:cubicBezTo>
                    <a:pt x="0" y="685808"/>
                    <a:pt x="24739" y="710573"/>
                    <a:pt x="55187" y="710573"/>
                  </a:cubicBezTo>
                  <a:cubicBezTo>
                    <a:pt x="85634" y="710573"/>
                    <a:pt x="110373" y="685808"/>
                    <a:pt x="110373" y="655328"/>
                  </a:cubicBezTo>
                  <a:cubicBezTo>
                    <a:pt x="110373" y="624848"/>
                    <a:pt x="85634" y="600083"/>
                    <a:pt x="55187" y="600083"/>
                  </a:cubicBezTo>
                  <a:cubicBezTo>
                    <a:pt x="24739" y="601036"/>
                    <a:pt x="0" y="625801"/>
                    <a:pt x="0" y="655328"/>
                  </a:cubicBezTo>
                  <a:moveTo>
                    <a:pt x="1236940" y="655328"/>
                  </a:moveTo>
                  <a:cubicBezTo>
                    <a:pt x="1236940" y="624848"/>
                    <a:pt x="1212201" y="600083"/>
                    <a:pt x="1181753" y="600083"/>
                  </a:cubicBezTo>
                  <a:cubicBezTo>
                    <a:pt x="1151306" y="600083"/>
                    <a:pt x="1126567" y="624848"/>
                    <a:pt x="1126567" y="655328"/>
                  </a:cubicBezTo>
                  <a:cubicBezTo>
                    <a:pt x="1126567" y="685808"/>
                    <a:pt x="1151306" y="710573"/>
                    <a:pt x="1181753" y="710573"/>
                  </a:cubicBezTo>
                  <a:cubicBezTo>
                    <a:pt x="1212201" y="710573"/>
                    <a:pt x="1236940" y="685808"/>
                    <a:pt x="1236940" y="655328"/>
                  </a:cubicBezTo>
                  <a:moveTo>
                    <a:pt x="180783" y="218131"/>
                  </a:moveTo>
                  <a:cubicBezTo>
                    <a:pt x="158899" y="240038"/>
                    <a:pt x="158899" y="274328"/>
                    <a:pt x="180783" y="296236"/>
                  </a:cubicBezTo>
                  <a:cubicBezTo>
                    <a:pt x="202668" y="318143"/>
                    <a:pt x="236922" y="318143"/>
                    <a:pt x="258806" y="296236"/>
                  </a:cubicBezTo>
                  <a:cubicBezTo>
                    <a:pt x="280690" y="274328"/>
                    <a:pt x="280690" y="240038"/>
                    <a:pt x="258806" y="218131"/>
                  </a:cubicBezTo>
                  <a:cubicBezTo>
                    <a:pt x="236922" y="196223"/>
                    <a:pt x="202668" y="196223"/>
                    <a:pt x="180783" y="218131"/>
                  </a:cubicBezTo>
                  <a:moveTo>
                    <a:pt x="1056156" y="1093478"/>
                  </a:moveTo>
                  <a:cubicBezTo>
                    <a:pt x="1078041" y="1071571"/>
                    <a:pt x="1078041" y="1037281"/>
                    <a:pt x="1056156" y="1015373"/>
                  </a:cubicBezTo>
                  <a:cubicBezTo>
                    <a:pt x="1034272" y="993466"/>
                    <a:pt x="1000018" y="993466"/>
                    <a:pt x="978134" y="1015373"/>
                  </a:cubicBezTo>
                  <a:cubicBezTo>
                    <a:pt x="956250" y="1037281"/>
                    <a:pt x="956250" y="1071571"/>
                    <a:pt x="978134" y="1093478"/>
                  </a:cubicBezTo>
                  <a:cubicBezTo>
                    <a:pt x="1000018" y="1115386"/>
                    <a:pt x="1034272" y="1115386"/>
                    <a:pt x="1056156" y="1093478"/>
                  </a:cubicBezTo>
                  <a:moveTo>
                    <a:pt x="180783" y="1093478"/>
                  </a:moveTo>
                  <a:cubicBezTo>
                    <a:pt x="202668" y="1115386"/>
                    <a:pt x="236922" y="1115386"/>
                    <a:pt x="258806" y="1093478"/>
                  </a:cubicBezTo>
                  <a:cubicBezTo>
                    <a:pt x="280690" y="1071571"/>
                    <a:pt x="280690" y="1037281"/>
                    <a:pt x="258806" y="1015373"/>
                  </a:cubicBezTo>
                  <a:cubicBezTo>
                    <a:pt x="236922" y="993466"/>
                    <a:pt x="202668" y="993466"/>
                    <a:pt x="180783" y="1015373"/>
                  </a:cubicBezTo>
                  <a:cubicBezTo>
                    <a:pt x="159851" y="1037281"/>
                    <a:pt x="159851" y="1071571"/>
                    <a:pt x="180783" y="1093478"/>
                  </a:cubicBezTo>
                  <a:moveTo>
                    <a:pt x="486212" y="335288"/>
                  </a:moveTo>
                  <a:cubicBezTo>
                    <a:pt x="470989" y="341956"/>
                    <a:pt x="463377" y="360053"/>
                    <a:pt x="470037" y="375293"/>
                  </a:cubicBezTo>
                  <a:cubicBezTo>
                    <a:pt x="476698" y="390533"/>
                    <a:pt x="494776" y="398153"/>
                    <a:pt x="510000" y="391486"/>
                  </a:cubicBezTo>
                  <a:cubicBezTo>
                    <a:pt x="525224" y="384818"/>
                    <a:pt x="532836" y="366721"/>
                    <a:pt x="526175" y="351481"/>
                  </a:cubicBezTo>
                  <a:cubicBezTo>
                    <a:pt x="519515" y="336241"/>
                    <a:pt x="501436" y="328621"/>
                    <a:pt x="486212" y="335288"/>
                  </a:cubicBezTo>
                  <a:moveTo>
                    <a:pt x="750727" y="976321"/>
                  </a:moveTo>
                  <a:cubicBezTo>
                    <a:pt x="765951" y="969653"/>
                    <a:pt x="773563" y="951556"/>
                    <a:pt x="766903" y="936316"/>
                  </a:cubicBezTo>
                  <a:cubicBezTo>
                    <a:pt x="760242" y="921076"/>
                    <a:pt x="742164" y="913456"/>
                    <a:pt x="726940" y="920123"/>
                  </a:cubicBezTo>
                  <a:cubicBezTo>
                    <a:pt x="711716" y="926791"/>
                    <a:pt x="704104" y="944888"/>
                    <a:pt x="710765" y="960128"/>
                  </a:cubicBezTo>
                  <a:cubicBezTo>
                    <a:pt x="717425" y="975368"/>
                    <a:pt x="735503" y="982036"/>
                    <a:pt x="750727" y="976321"/>
                  </a:cubicBezTo>
                  <a:moveTo>
                    <a:pt x="298769" y="788678"/>
                  </a:moveTo>
                  <a:cubicBezTo>
                    <a:pt x="305429" y="803918"/>
                    <a:pt x="323507" y="811538"/>
                    <a:pt x="338731" y="804871"/>
                  </a:cubicBezTo>
                  <a:cubicBezTo>
                    <a:pt x="353955" y="798203"/>
                    <a:pt x="361567" y="780106"/>
                    <a:pt x="354907" y="764866"/>
                  </a:cubicBezTo>
                  <a:cubicBezTo>
                    <a:pt x="348246" y="749626"/>
                    <a:pt x="330168" y="742006"/>
                    <a:pt x="314944" y="748673"/>
                  </a:cubicBezTo>
                  <a:cubicBezTo>
                    <a:pt x="299720" y="754388"/>
                    <a:pt x="292108" y="772486"/>
                    <a:pt x="298769" y="788678"/>
                  </a:cubicBezTo>
                  <a:moveTo>
                    <a:pt x="1162723" y="348623"/>
                  </a:moveTo>
                  <a:cubicBezTo>
                    <a:pt x="1156063" y="333383"/>
                    <a:pt x="1137985" y="325763"/>
                    <a:pt x="1122761" y="332431"/>
                  </a:cubicBezTo>
                  <a:cubicBezTo>
                    <a:pt x="1107537" y="339098"/>
                    <a:pt x="1099925" y="357196"/>
                    <a:pt x="1106585" y="372436"/>
                  </a:cubicBezTo>
                  <a:cubicBezTo>
                    <a:pt x="1113246" y="387676"/>
                    <a:pt x="1131324" y="395296"/>
                    <a:pt x="1146548" y="388628"/>
                  </a:cubicBezTo>
                  <a:cubicBezTo>
                    <a:pt x="1161772" y="381961"/>
                    <a:pt x="1169384" y="363863"/>
                    <a:pt x="1162723" y="348623"/>
                  </a:cubicBezTo>
                  <a:moveTo>
                    <a:pt x="298769" y="522931"/>
                  </a:moveTo>
                  <a:cubicBezTo>
                    <a:pt x="292108" y="538171"/>
                    <a:pt x="299720" y="556268"/>
                    <a:pt x="314944" y="562936"/>
                  </a:cubicBezTo>
                  <a:cubicBezTo>
                    <a:pt x="330168" y="569603"/>
                    <a:pt x="348246" y="561983"/>
                    <a:pt x="354907" y="546743"/>
                  </a:cubicBezTo>
                  <a:cubicBezTo>
                    <a:pt x="361567" y="531503"/>
                    <a:pt x="353955" y="513406"/>
                    <a:pt x="338731" y="506738"/>
                  </a:cubicBezTo>
                  <a:cubicBezTo>
                    <a:pt x="322556" y="500071"/>
                    <a:pt x="305429" y="507691"/>
                    <a:pt x="298769" y="522931"/>
                  </a:cubicBezTo>
                  <a:moveTo>
                    <a:pt x="938171" y="788678"/>
                  </a:moveTo>
                  <a:cubicBezTo>
                    <a:pt x="944832" y="773438"/>
                    <a:pt x="937220" y="755341"/>
                    <a:pt x="921996" y="748673"/>
                  </a:cubicBezTo>
                  <a:cubicBezTo>
                    <a:pt x="906772" y="742006"/>
                    <a:pt x="888694" y="749626"/>
                    <a:pt x="882033" y="764866"/>
                  </a:cubicBezTo>
                  <a:cubicBezTo>
                    <a:pt x="875373" y="780106"/>
                    <a:pt x="882985" y="798203"/>
                    <a:pt x="898209" y="804871"/>
                  </a:cubicBezTo>
                  <a:cubicBezTo>
                    <a:pt x="914384" y="811538"/>
                    <a:pt x="932462" y="803918"/>
                    <a:pt x="938171" y="788678"/>
                  </a:cubicBezTo>
                  <a:moveTo>
                    <a:pt x="486212" y="976321"/>
                  </a:moveTo>
                  <a:cubicBezTo>
                    <a:pt x="501436" y="982988"/>
                    <a:pt x="519515" y="975368"/>
                    <a:pt x="526175" y="960128"/>
                  </a:cubicBezTo>
                  <a:cubicBezTo>
                    <a:pt x="532836" y="944888"/>
                    <a:pt x="525224" y="926791"/>
                    <a:pt x="510000" y="920123"/>
                  </a:cubicBezTo>
                  <a:cubicBezTo>
                    <a:pt x="494776" y="913456"/>
                    <a:pt x="476698" y="921076"/>
                    <a:pt x="470037" y="936316"/>
                  </a:cubicBezTo>
                  <a:cubicBezTo>
                    <a:pt x="462425" y="951556"/>
                    <a:pt x="470037" y="969653"/>
                    <a:pt x="486212" y="976321"/>
                  </a:cubicBezTo>
                  <a:moveTo>
                    <a:pt x="850634" y="254326"/>
                  </a:moveTo>
                  <a:cubicBezTo>
                    <a:pt x="834459" y="250516"/>
                    <a:pt x="817332" y="261946"/>
                    <a:pt x="814477" y="278138"/>
                  </a:cubicBezTo>
                  <a:cubicBezTo>
                    <a:pt x="810671" y="294331"/>
                    <a:pt x="822089" y="311476"/>
                    <a:pt x="838265" y="314333"/>
                  </a:cubicBezTo>
                  <a:cubicBezTo>
                    <a:pt x="854440" y="318143"/>
                    <a:pt x="871567" y="306713"/>
                    <a:pt x="874421" y="290521"/>
                  </a:cubicBezTo>
                  <a:cubicBezTo>
                    <a:pt x="878227" y="274328"/>
                    <a:pt x="866809" y="258136"/>
                    <a:pt x="850634" y="254326"/>
                  </a:cubicBezTo>
                  <a:moveTo>
                    <a:pt x="618470" y="743911"/>
                  </a:moveTo>
                  <a:cubicBezTo>
                    <a:pt x="666996" y="743911"/>
                    <a:pt x="706959" y="703906"/>
                    <a:pt x="706959" y="655328"/>
                  </a:cubicBezTo>
                  <a:cubicBezTo>
                    <a:pt x="706959" y="606751"/>
                    <a:pt x="666996" y="566746"/>
                    <a:pt x="618470" y="566746"/>
                  </a:cubicBezTo>
                  <a:cubicBezTo>
                    <a:pt x="569944" y="566746"/>
                    <a:pt x="529981" y="606751"/>
                    <a:pt x="529981" y="655328"/>
                  </a:cubicBezTo>
                  <a:cubicBezTo>
                    <a:pt x="529981" y="703906"/>
                    <a:pt x="569944" y="743911"/>
                    <a:pt x="618470" y="743911"/>
                  </a:cubicBezTo>
                  <a:moveTo>
                    <a:pt x="1170335" y="15248"/>
                  </a:moveTo>
                  <a:cubicBezTo>
                    <a:pt x="1148451" y="-5707"/>
                    <a:pt x="1114197" y="-4754"/>
                    <a:pt x="1092313" y="16201"/>
                  </a:cubicBezTo>
                  <a:cubicBezTo>
                    <a:pt x="1071380" y="38108"/>
                    <a:pt x="1072332" y="72398"/>
                    <a:pt x="1093264" y="93353"/>
                  </a:cubicBezTo>
                  <a:cubicBezTo>
                    <a:pt x="1115149" y="114308"/>
                    <a:pt x="1149402" y="113356"/>
                    <a:pt x="1170335" y="92401"/>
                  </a:cubicBezTo>
                  <a:cubicBezTo>
                    <a:pt x="1193171" y="71446"/>
                    <a:pt x="1192220" y="36203"/>
                    <a:pt x="1170335" y="15248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38" name="Google Shape;38;p7"/>
            <p:cNvSpPr/>
            <p:nvPr/>
          </p:nvSpPr>
          <p:spPr>
            <a:xfrm>
              <a:off x="1294396" y="1823392"/>
              <a:ext cx="1078991" cy="1159819"/>
            </a:xfrm>
            <a:custGeom>
              <a:rect b="b" l="l" r="r" t="t"/>
              <a:pathLst>
                <a:path extrusionOk="0" h="1159819" w="1078991">
                  <a:moveTo>
                    <a:pt x="642257" y="142905"/>
                  </a:moveTo>
                  <a:cubicBezTo>
                    <a:pt x="661287" y="161955"/>
                    <a:pt x="661287" y="193387"/>
                    <a:pt x="642257" y="212437"/>
                  </a:cubicBezTo>
                  <a:cubicBezTo>
                    <a:pt x="633694" y="221010"/>
                    <a:pt x="622276" y="225772"/>
                    <a:pt x="610858" y="226725"/>
                  </a:cubicBezTo>
                  <a:cubicBezTo>
                    <a:pt x="598488" y="226725"/>
                    <a:pt x="587071" y="231487"/>
                    <a:pt x="577556" y="241012"/>
                  </a:cubicBezTo>
                  <a:cubicBezTo>
                    <a:pt x="568041" y="250537"/>
                    <a:pt x="563283" y="261967"/>
                    <a:pt x="563283" y="274350"/>
                  </a:cubicBezTo>
                  <a:cubicBezTo>
                    <a:pt x="562332" y="285780"/>
                    <a:pt x="557574" y="297210"/>
                    <a:pt x="549011" y="305782"/>
                  </a:cubicBezTo>
                  <a:cubicBezTo>
                    <a:pt x="529981" y="324832"/>
                    <a:pt x="498582" y="324832"/>
                    <a:pt x="479552" y="305782"/>
                  </a:cubicBezTo>
                  <a:cubicBezTo>
                    <a:pt x="470989" y="297210"/>
                    <a:pt x="466231" y="285780"/>
                    <a:pt x="465280" y="274350"/>
                  </a:cubicBezTo>
                  <a:cubicBezTo>
                    <a:pt x="464328" y="262920"/>
                    <a:pt x="459571" y="250537"/>
                    <a:pt x="451007" y="241965"/>
                  </a:cubicBezTo>
                  <a:cubicBezTo>
                    <a:pt x="441492" y="232440"/>
                    <a:pt x="430074" y="227677"/>
                    <a:pt x="417705" y="227677"/>
                  </a:cubicBezTo>
                  <a:cubicBezTo>
                    <a:pt x="406287" y="226725"/>
                    <a:pt x="394869" y="221962"/>
                    <a:pt x="386306" y="213390"/>
                  </a:cubicBezTo>
                  <a:cubicBezTo>
                    <a:pt x="367276" y="194340"/>
                    <a:pt x="367276" y="162907"/>
                    <a:pt x="386306" y="143857"/>
                  </a:cubicBezTo>
                  <a:cubicBezTo>
                    <a:pt x="405336" y="124807"/>
                    <a:pt x="436735" y="124807"/>
                    <a:pt x="455765" y="143857"/>
                  </a:cubicBezTo>
                  <a:cubicBezTo>
                    <a:pt x="464328" y="152430"/>
                    <a:pt x="469086" y="163860"/>
                    <a:pt x="470037" y="175290"/>
                  </a:cubicBezTo>
                  <a:cubicBezTo>
                    <a:pt x="470037" y="187672"/>
                    <a:pt x="474794" y="199102"/>
                    <a:pt x="484309" y="208627"/>
                  </a:cubicBezTo>
                  <a:cubicBezTo>
                    <a:pt x="492873" y="217200"/>
                    <a:pt x="503339" y="221962"/>
                    <a:pt x="513806" y="222915"/>
                  </a:cubicBezTo>
                  <a:cubicBezTo>
                    <a:pt x="524272" y="221962"/>
                    <a:pt x="534739" y="217200"/>
                    <a:pt x="543302" y="208627"/>
                  </a:cubicBezTo>
                  <a:cubicBezTo>
                    <a:pt x="552817" y="199102"/>
                    <a:pt x="557574" y="187672"/>
                    <a:pt x="557574" y="175290"/>
                  </a:cubicBezTo>
                  <a:cubicBezTo>
                    <a:pt x="558526" y="163860"/>
                    <a:pt x="563283" y="152430"/>
                    <a:pt x="571847" y="143857"/>
                  </a:cubicBezTo>
                  <a:cubicBezTo>
                    <a:pt x="591828" y="123855"/>
                    <a:pt x="623227" y="123855"/>
                    <a:pt x="642257" y="142905"/>
                  </a:cubicBezTo>
                  <a:moveTo>
                    <a:pt x="642257" y="1144935"/>
                  </a:moveTo>
                  <a:cubicBezTo>
                    <a:pt x="661287" y="1125885"/>
                    <a:pt x="661287" y="1094452"/>
                    <a:pt x="642257" y="1075402"/>
                  </a:cubicBezTo>
                  <a:cubicBezTo>
                    <a:pt x="633694" y="1066830"/>
                    <a:pt x="622276" y="1062067"/>
                    <a:pt x="610858" y="1061115"/>
                  </a:cubicBezTo>
                  <a:cubicBezTo>
                    <a:pt x="598488" y="1061115"/>
                    <a:pt x="587071" y="1056352"/>
                    <a:pt x="577556" y="1046827"/>
                  </a:cubicBezTo>
                  <a:cubicBezTo>
                    <a:pt x="568041" y="1037302"/>
                    <a:pt x="563283" y="1025872"/>
                    <a:pt x="563283" y="1013490"/>
                  </a:cubicBezTo>
                  <a:cubicBezTo>
                    <a:pt x="562332" y="1002060"/>
                    <a:pt x="557574" y="990630"/>
                    <a:pt x="549011" y="982058"/>
                  </a:cubicBezTo>
                  <a:cubicBezTo>
                    <a:pt x="529981" y="963008"/>
                    <a:pt x="498582" y="963008"/>
                    <a:pt x="479552" y="982058"/>
                  </a:cubicBezTo>
                  <a:cubicBezTo>
                    <a:pt x="470989" y="990630"/>
                    <a:pt x="466231" y="1002060"/>
                    <a:pt x="465280" y="1013490"/>
                  </a:cubicBezTo>
                  <a:cubicBezTo>
                    <a:pt x="464328" y="1024920"/>
                    <a:pt x="459571" y="1037302"/>
                    <a:pt x="451007" y="1045875"/>
                  </a:cubicBezTo>
                  <a:cubicBezTo>
                    <a:pt x="441492" y="1055400"/>
                    <a:pt x="430074" y="1060163"/>
                    <a:pt x="417705" y="1060163"/>
                  </a:cubicBezTo>
                  <a:cubicBezTo>
                    <a:pt x="406287" y="1061115"/>
                    <a:pt x="394869" y="1065877"/>
                    <a:pt x="386306" y="1074450"/>
                  </a:cubicBezTo>
                  <a:cubicBezTo>
                    <a:pt x="367276" y="1093500"/>
                    <a:pt x="367276" y="1124933"/>
                    <a:pt x="386306" y="1143983"/>
                  </a:cubicBezTo>
                  <a:cubicBezTo>
                    <a:pt x="405336" y="1163033"/>
                    <a:pt x="436735" y="1163033"/>
                    <a:pt x="455765" y="1143983"/>
                  </a:cubicBezTo>
                  <a:cubicBezTo>
                    <a:pt x="464328" y="1135410"/>
                    <a:pt x="469086" y="1123980"/>
                    <a:pt x="470037" y="1112550"/>
                  </a:cubicBezTo>
                  <a:cubicBezTo>
                    <a:pt x="470037" y="1100167"/>
                    <a:pt x="474794" y="1088738"/>
                    <a:pt x="484309" y="1079213"/>
                  </a:cubicBezTo>
                  <a:cubicBezTo>
                    <a:pt x="492873" y="1070640"/>
                    <a:pt x="503339" y="1065877"/>
                    <a:pt x="513806" y="1064925"/>
                  </a:cubicBezTo>
                  <a:cubicBezTo>
                    <a:pt x="524272" y="1065877"/>
                    <a:pt x="534739" y="1070640"/>
                    <a:pt x="543302" y="1079213"/>
                  </a:cubicBezTo>
                  <a:cubicBezTo>
                    <a:pt x="552817" y="1088738"/>
                    <a:pt x="557574" y="1100167"/>
                    <a:pt x="557574" y="1112550"/>
                  </a:cubicBezTo>
                  <a:cubicBezTo>
                    <a:pt x="558526" y="1123980"/>
                    <a:pt x="563283" y="1135410"/>
                    <a:pt x="571847" y="1143983"/>
                  </a:cubicBezTo>
                  <a:cubicBezTo>
                    <a:pt x="591828" y="1164938"/>
                    <a:pt x="623227" y="1164938"/>
                    <a:pt x="642257" y="1144935"/>
                  </a:cubicBezTo>
                  <a:moveTo>
                    <a:pt x="481455" y="356265"/>
                  </a:moveTo>
                  <a:cubicBezTo>
                    <a:pt x="466231" y="349597"/>
                    <a:pt x="448153" y="357217"/>
                    <a:pt x="441492" y="372457"/>
                  </a:cubicBezTo>
                  <a:cubicBezTo>
                    <a:pt x="438638" y="379125"/>
                    <a:pt x="438638" y="386745"/>
                    <a:pt x="440541" y="393412"/>
                  </a:cubicBezTo>
                  <a:cubicBezTo>
                    <a:pt x="443395" y="400080"/>
                    <a:pt x="443395" y="408652"/>
                    <a:pt x="440541" y="416272"/>
                  </a:cubicBezTo>
                  <a:cubicBezTo>
                    <a:pt x="437686" y="422940"/>
                    <a:pt x="432929" y="427702"/>
                    <a:pt x="427220" y="431512"/>
                  </a:cubicBezTo>
                  <a:cubicBezTo>
                    <a:pt x="420559" y="433417"/>
                    <a:pt x="413899" y="433417"/>
                    <a:pt x="407239" y="430560"/>
                  </a:cubicBezTo>
                  <a:cubicBezTo>
                    <a:pt x="399627" y="427702"/>
                    <a:pt x="393918" y="421987"/>
                    <a:pt x="391063" y="415320"/>
                  </a:cubicBezTo>
                  <a:cubicBezTo>
                    <a:pt x="388209" y="408652"/>
                    <a:pt x="382500" y="403890"/>
                    <a:pt x="375839" y="401032"/>
                  </a:cubicBezTo>
                  <a:cubicBezTo>
                    <a:pt x="360615" y="394365"/>
                    <a:pt x="342537" y="401985"/>
                    <a:pt x="335877" y="417225"/>
                  </a:cubicBezTo>
                  <a:cubicBezTo>
                    <a:pt x="329216" y="432465"/>
                    <a:pt x="336828" y="450562"/>
                    <a:pt x="352052" y="457230"/>
                  </a:cubicBezTo>
                  <a:cubicBezTo>
                    <a:pt x="358712" y="460087"/>
                    <a:pt x="366324" y="460087"/>
                    <a:pt x="372985" y="458182"/>
                  </a:cubicBezTo>
                  <a:cubicBezTo>
                    <a:pt x="379645" y="455325"/>
                    <a:pt x="388209" y="455325"/>
                    <a:pt x="395821" y="458182"/>
                  </a:cubicBezTo>
                  <a:cubicBezTo>
                    <a:pt x="403433" y="461040"/>
                    <a:pt x="409142" y="466755"/>
                    <a:pt x="411996" y="473422"/>
                  </a:cubicBezTo>
                  <a:cubicBezTo>
                    <a:pt x="414851" y="480090"/>
                    <a:pt x="420559" y="484852"/>
                    <a:pt x="428171" y="487710"/>
                  </a:cubicBezTo>
                  <a:cubicBezTo>
                    <a:pt x="443395" y="494377"/>
                    <a:pt x="461474" y="486757"/>
                    <a:pt x="468134" y="471517"/>
                  </a:cubicBezTo>
                  <a:cubicBezTo>
                    <a:pt x="470989" y="464850"/>
                    <a:pt x="470989" y="457230"/>
                    <a:pt x="469086" y="450562"/>
                  </a:cubicBezTo>
                  <a:cubicBezTo>
                    <a:pt x="466231" y="443895"/>
                    <a:pt x="466231" y="435322"/>
                    <a:pt x="469086" y="427702"/>
                  </a:cubicBezTo>
                  <a:cubicBezTo>
                    <a:pt x="471940" y="420082"/>
                    <a:pt x="477649" y="414367"/>
                    <a:pt x="484309" y="411510"/>
                  </a:cubicBezTo>
                  <a:cubicBezTo>
                    <a:pt x="490970" y="408652"/>
                    <a:pt x="495727" y="402937"/>
                    <a:pt x="498582" y="396270"/>
                  </a:cubicBezTo>
                  <a:cubicBezTo>
                    <a:pt x="504291" y="380077"/>
                    <a:pt x="496679" y="361980"/>
                    <a:pt x="481455" y="356265"/>
                  </a:cubicBezTo>
                  <a:moveTo>
                    <a:pt x="694589" y="871567"/>
                  </a:moveTo>
                  <a:cubicBezTo>
                    <a:pt x="701250" y="856327"/>
                    <a:pt x="693638" y="838230"/>
                    <a:pt x="678414" y="831562"/>
                  </a:cubicBezTo>
                  <a:cubicBezTo>
                    <a:pt x="671753" y="828705"/>
                    <a:pt x="664142" y="828705"/>
                    <a:pt x="657481" y="830610"/>
                  </a:cubicBezTo>
                  <a:cubicBezTo>
                    <a:pt x="650821" y="833467"/>
                    <a:pt x="642257" y="833467"/>
                    <a:pt x="634645" y="830610"/>
                  </a:cubicBezTo>
                  <a:cubicBezTo>
                    <a:pt x="627033" y="827752"/>
                    <a:pt x="621324" y="822037"/>
                    <a:pt x="618470" y="815370"/>
                  </a:cubicBezTo>
                  <a:cubicBezTo>
                    <a:pt x="615615" y="808702"/>
                    <a:pt x="609907" y="803940"/>
                    <a:pt x="603246" y="801083"/>
                  </a:cubicBezTo>
                  <a:cubicBezTo>
                    <a:pt x="588022" y="794415"/>
                    <a:pt x="569944" y="802035"/>
                    <a:pt x="563283" y="817275"/>
                  </a:cubicBezTo>
                  <a:cubicBezTo>
                    <a:pt x="560429" y="824895"/>
                    <a:pt x="560429" y="831562"/>
                    <a:pt x="562332" y="839183"/>
                  </a:cubicBezTo>
                  <a:cubicBezTo>
                    <a:pt x="565186" y="845850"/>
                    <a:pt x="565186" y="854422"/>
                    <a:pt x="562332" y="861090"/>
                  </a:cubicBezTo>
                  <a:cubicBezTo>
                    <a:pt x="559477" y="868710"/>
                    <a:pt x="553768" y="874425"/>
                    <a:pt x="547108" y="877283"/>
                  </a:cubicBezTo>
                  <a:cubicBezTo>
                    <a:pt x="540448" y="880140"/>
                    <a:pt x="535690" y="885855"/>
                    <a:pt x="532836" y="892522"/>
                  </a:cubicBezTo>
                  <a:cubicBezTo>
                    <a:pt x="526175" y="907762"/>
                    <a:pt x="533787" y="925860"/>
                    <a:pt x="549011" y="932527"/>
                  </a:cubicBezTo>
                  <a:cubicBezTo>
                    <a:pt x="564235" y="939195"/>
                    <a:pt x="582313" y="931575"/>
                    <a:pt x="588974" y="916335"/>
                  </a:cubicBezTo>
                  <a:cubicBezTo>
                    <a:pt x="591828" y="909667"/>
                    <a:pt x="591828" y="902047"/>
                    <a:pt x="589925" y="895380"/>
                  </a:cubicBezTo>
                  <a:cubicBezTo>
                    <a:pt x="587071" y="888712"/>
                    <a:pt x="587071" y="880140"/>
                    <a:pt x="589925" y="872520"/>
                  </a:cubicBezTo>
                  <a:cubicBezTo>
                    <a:pt x="592780" y="865852"/>
                    <a:pt x="597537" y="861090"/>
                    <a:pt x="603246" y="857280"/>
                  </a:cubicBezTo>
                  <a:cubicBezTo>
                    <a:pt x="609907" y="855375"/>
                    <a:pt x="616567" y="855375"/>
                    <a:pt x="623227" y="858233"/>
                  </a:cubicBezTo>
                  <a:cubicBezTo>
                    <a:pt x="630839" y="861090"/>
                    <a:pt x="636548" y="866805"/>
                    <a:pt x="639403" y="873472"/>
                  </a:cubicBezTo>
                  <a:cubicBezTo>
                    <a:pt x="642257" y="880140"/>
                    <a:pt x="647966" y="884902"/>
                    <a:pt x="654627" y="887760"/>
                  </a:cubicBezTo>
                  <a:cubicBezTo>
                    <a:pt x="670802" y="895380"/>
                    <a:pt x="688880" y="887760"/>
                    <a:pt x="694589" y="871567"/>
                  </a:cubicBezTo>
                  <a:moveTo>
                    <a:pt x="226455" y="677258"/>
                  </a:moveTo>
                  <a:cubicBezTo>
                    <a:pt x="219795" y="692497"/>
                    <a:pt x="227407" y="710595"/>
                    <a:pt x="242630" y="717262"/>
                  </a:cubicBezTo>
                  <a:cubicBezTo>
                    <a:pt x="249291" y="720120"/>
                    <a:pt x="256903" y="720120"/>
                    <a:pt x="263563" y="718215"/>
                  </a:cubicBezTo>
                  <a:cubicBezTo>
                    <a:pt x="270224" y="715358"/>
                    <a:pt x="278787" y="715358"/>
                    <a:pt x="286399" y="718215"/>
                  </a:cubicBezTo>
                  <a:cubicBezTo>
                    <a:pt x="293060" y="721072"/>
                    <a:pt x="297817" y="725835"/>
                    <a:pt x="301623" y="731550"/>
                  </a:cubicBezTo>
                  <a:cubicBezTo>
                    <a:pt x="303526" y="738217"/>
                    <a:pt x="303526" y="744885"/>
                    <a:pt x="300671" y="751552"/>
                  </a:cubicBezTo>
                  <a:cubicBezTo>
                    <a:pt x="297817" y="759172"/>
                    <a:pt x="292108" y="764887"/>
                    <a:pt x="285448" y="767745"/>
                  </a:cubicBezTo>
                  <a:cubicBezTo>
                    <a:pt x="278787" y="770602"/>
                    <a:pt x="274030" y="776317"/>
                    <a:pt x="271175" y="782985"/>
                  </a:cubicBezTo>
                  <a:cubicBezTo>
                    <a:pt x="264515" y="798225"/>
                    <a:pt x="272127" y="816322"/>
                    <a:pt x="287351" y="822990"/>
                  </a:cubicBezTo>
                  <a:cubicBezTo>
                    <a:pt x="302575" y="829658"/>
                    <a:pt x="320653" y="822037"/>
                    <a:pt x="327313" y="806797"/>
                  </a:cubicBezTo>
                  <a:cubicBezTo>
                    <a:pt x="330168" y="800130"/>
                    <a:pt x="330168" y="792510"/>
                    <a:pt x="328265" y="785842"/>
                  </a:cubicBezTo>
                  <a:cubicBezTo>
                    <a:pt x="325410" y="779175"/>
                    <a:pt x="325410" y="770602"/>
                    <a:pt x="328265" y="762983"/>
                  </a:cubicBezTo>
                  <a:cubicBezTo>
                    <a:pt x="331119" y="755362"/>
                    <a:pt x="336828" y="749647"/>
                    <a:pt x="343489" y="746790"/>
                  </a:cubicBezTo>
                  <a:cubicBezTo>
                    <a:pt x="350149" y="743933"/>
                    <a:pt x="354907" y="738217"/>
                    <a:pt x="357761" y="730597"/>
                  </a:cubicBezTo>
                  <a:cubicBezTo>
                    <a:pt x="364422" y="715358"/>
                    <a:pt x="356810" y="697260"/>
                    <a:pt x="341586" y="690592"/>
                  </a:cubicBezTo>
                  <a:cubicBezTo>
                    <a:pt x="334925" y="687735"/>
                    <a:pt x="327313" y="687735"/>
                    <a:pt x="320653" y="689640"/>
                  </a:cubicBezTo>
                  <a:cubicBezTo>
                    <a:pt x="313992" y="692497"/>
                    <a:pt x="305429" y="692497"/>
                    <a:pt x="297817" y="689640"/>
                  </a:cubicBezTo>
                  <a:cubicBezTo>
                    <a:pt x="290205" y="686783"/>
                    <a:pt x="284496" y="681067"/>
                    <a:pt x="281642" y="674400"/>
                  </a:cubicBezTo>
                  <a:cubicBezTo>
                    <a:pt x="278787" y="667733"/>
                    <a:pt x="273078" y="662970"/>
                    <a:pt x="266418" y="660112"/>
                  </a:cubicBezTo>
                  <a:cubicBezTo>
                    <a:pt x="251194" y="654397"/>
                    <a:pt x="233116" y="662017"/>
                    <a:pt x="226455" y="677258"/>
                  </a:cubicBezTo>
                  <a:moveTo>
                    <a:pt x="965764" y="289590"/>
                  </a:moveTo>
                  <a:cubicBezTo>
                    <a:pt x="950541" y="282922"/>
                    <a:pt x="932462" y="290542"/>
                    <a:pt x="925802" y="305782"/>
                  </a:cubicBezTo>
                  <a:cubicBezTo>
                    <a:pt x="922947" y="312450"/>
                    <a:pt x="922947" y="320070"/>
                    <a:pt x="924850" y="326737"/>
                  </a:cubicBezTo>
                  <a:cubicBezTo>
                    <a:pt x="927705" y="333405"/>
                    <a:pt x="927705" y="341977"/>
                    <a:pt x="924850" y="349597"/>
                  </a:cubicBezTo>
                  <a:cubicBezTo>
                    <a:pt x="921996" y="357217"/>
                    <a:pt x="916287" y="362932"/>
                    <a:pt x="909627" y="365790"/>
                  </a:cubicBezTo>
                  <a:cubicBezTo>
                    <a:pt x="902966" y="368647"/>
                    <a:pt x="898208" y="374362"/>
                    <a:pt x="895354" y="381030"/>
                  </a:cubicBezTo>
                  <a:cubicBezTo>
                    <a:pt x="888694" y="396270"/>
                    <a:pt x="896306" y="414367"/>
                    <a:pt x="911529" y="421035"/>
                  </a:cubicBezTo>
                  <a:cubicBezTo>
                    <a:pt x="919141" y="423892"/>
                    <a:pt x="925802" y="423892"/>
                    <a:pt x="933414" y="421987"/>
                  </a:cubicBezTo>
                  <a:cubicBezTo>
                    <a:pt x="940074" y="419130"/>
                    <a:pt x="948638" y="419130"/>
                    <a:pt x="955298" y="421987"/>
                  </a:cubicBezTo>
                  <a:cubicBezTo>
                    <a:pt x="962910" y="424845"/>
                    <a:pt x="968619" y="430560"/>
                    <a:pt x="971473" y="437227"/>
                  </a:cubicBezTo>
                  <a:cubicBezTo>
                    <a:pt x="974328" y="443895"/>
                    <a:pt x="980037" y="448657"/>
                    <a:pt x="986697" y="451515"/>
                  </a:cubicBezTo>
                  <a:cubicBezTo>
                    <a:pt x="1001921" y="458182"/>
                    <a:pt x="1019999" y="450562"/>
                    <a:pt x="1026660" y="435322"/>
                  </a:cubicBezTo>
                  <a:cubicBezTo>
                    <a:pt x="1033320" y="420082"/>
                    <a:pt x="1025709" y="401985"/>
                    <a:pt x="1010485" y="395317"/>
                  </a:cubicBezTo>
                  <a:cubicBezTo>
                    <a:pt x="1003824" y="392460"/>
                    <a:pt x="996212" y="392460"/>
                    <a:pt x="989552" y="394365"/>
                  </a:cubicBezTo>
                  <a:cubicBezTo>
                    <a:pt x="982891" y="397222"/>
                    <a:pt x="974328" y="397222"/>
                    <a:pt x="966716" y="394365"/>
                  </a:cubicBezTo>
                  <a:cubicBezTo>
                    <a:pt x="960055" y="391507"/>
                    <a:pt x="955298" y="386745"/>
                    <a:pt x="951492" y="381030"/>
                  </a:cubicBezTo>
                  <a:cubicBezTo>
                    <a:pt x="949589" y="374362"/>
                    <a:pt x="949589" y="367695"/>
                    <a:pt x="952444" y="361027"/>
                  </a:cubicBezTo>
                  <a:cubicBezTo>
                    <a:pt x="955298" y="353407"/>
                    <a:pt x="961007" y="347692"/>
                    <a:pt x="967667" y="344835"/>
                  </a:cubicBezTo>
                  <a:cubicBezTo>
                    <a:pt x="974328" y="341977"/>
                    <a:pt x="979085" y="336262"/>
                    <a:pt x="981940" y="329595"/>
                  </a:cubicBezTo>
                  <a:cubicBezTo>
                    <a:pt x="989552" y="313402"/>
                    <a:pt x="981940" y="295305"/>
                    <a:pt x="965764" y="289590"/>
                  </a:cubicBezTo>
                  <a:moveTo>
                    <a:pt x="287351" y="463897"/>
                  </a:moveTo>
                  <a:cubicBezTo>
                    <a:pt x="272127" y="470565"/>
                    <a:pt x="264515" y="488662"/>
                    <a:pt x="271175" y="503902"/>
                  </a:cubicBezTo>
                  <a:cubicBezTo>
                    <a:pt x="274030" y="510570"/>
                    <a:pt x="279739" y="516285"/>
                    <a:pt x="285448" y="519142"/>
                  </a:cubicBezTo>
                  <a:cubicBezTo>
                    <a:pt x="292108" y="522000"/>
                    <a:pt x="297817" y="527715"/>
                    <a:pt x="300671" y="535335"/>
                  </a:cubicBezTo>
                  <a:cubicBezTo>
                    <a:pt x="303526" y="542002"/>
                    <a:pt x="303526" y="548670"/>
                    <a:pt x="301623" y="555337"/>
                  </a:cubicBezTo>
                  <a:cubicBezTo>
                    <a:pt x="298769" y="561052"/>
                    <a:pt x="293060" y="565815"/>
                    <a:pt x="286399" y="568672"/>
                  </a:cubicBezTo>
                  <a:cubicBezTo>
                    <a:pt x="278787" y="571530"/>
                    <a:pt x="271175" y="571530"/>
                    <a:pt x="263563" y="568672"/>
                  </a:cubicBezTo>
                  <a:cubicBezTo>
                    <a:pt x="256903" y="566767"/>
                    <a:pt x="249291" y="566767"/>
                    <a:pt x="242630" y="569625"/>
                  </a:cubicBezTo>
                  <a:cubicBezTo>
                    <a:pt x="227407" y="576292"/>
                    <a:pt x="219795" y="594390"/>
                    <a:pt x="226455" y="609630"/>
                  </a:cubicBezTo>
                  <a:cubicBezTo>
                    <a:pt x="233116" y="624870"/>
                    <a:pt x="251194" y="632490"/>
                    <a:pt x="266418" y="625822"/>
                  </a:cubicBezTo>
                  <a:cubicBezTo>
                    <a:pt x="273078" y="622965"/>
                    <a:pt x="278787" y="617250"/>
                    <a:pt x="281642" y="611535"/>
                  </a:cubicBezTo>
                  <a:cubicBezTo>
                    <a:pt x="284496" y="604867"/>
                    <a:pt x="290205" y="599152"/>
                    <a:pt x="297817" y="596295"/>
                  </a:cubicBezTo>
                  <a:cubicBezTo>
                    <a:pt x="305429" y="593437"/>
                    <a:pt x="313041" y="593437"/>
                    <a:pt x="319701" y="596295"/>
                  </a:cubicBezTo>
                  <a:cubicBezTo>
                    <a:pt x="326362" y="598200"/>
                    <a:pt x="333974" y="598200"/>
                    <a:pt x="341586" y="595342"/>
                  </a:cubicBezTo>
                  <a:cubicBezTo>
                    <a:pt x="356810" y="588675"/>
                    <a:pt x="364422" y="570577"/>
                    <a:pt x="357761" y="555337"/>
                  </a:cubicBezTo>
                  <a:cubicBezTo>
                    <a:pt x="354907" y="548670"/>
                    <a:pt x="349198" y="542955"/>
                    <a:pt x="343489" y="540097"/>
                  </a:cubicBezTo>
                  <a:cubicBezTo>
                    <a:pt x="336828" y="537240"/>
                    <a:pt x="331119" y="531525"/>
                    <a:pt x="328265" y="523905"/>
                  </a:cubicBezTo>
                  <a:cubicBezTo>
                    <a:pt x="325410" y="516285"/>
                    <a:pt x="325410" y="508665"/>
                    <a:pt x="328265" y="501045"/>
                  </a:cubicBezTo>
                  <a:cubicBezTo>
                    <a:pt x="330168" y="494377"/>
                    <a:pt x="330168" y="486757"/>
                    <a:pt x="327313" y="480090"/>
                  </a:cubicBezTo>
                  <a:cubicBezTo>
                    <a:pt x="320653" y="464850"/>
                    <a:pt x="303526" y="457230"/>
                    <a:pt x="287351" y="463897"/>
                  </a:cubicBezTo>
                  <a:moveTo>
                    <a:pt x="803059" y="677258"/>
                  </a:moveTo>
                  <a:cubicBezTo>
                    <a:pt x="796399" y="662017"/>
                    <a:pt x="778321" y="654397"/>
                    <a:pt x="763097" y="661065"/>
                  </a:cubicBezTo>
                  <a:cubicBezTo>
                    <a:pt x="756436" y="663922"/>
                    <a:pt x="750727" y="669637"/>
                    <a:pt x="747873" y="675352"/>
                  </a:cubicBezTo>
                  <a:cubicBezTo>
                    <a:pt x="745018" y="682020"/>
                    <a:pt x="739309" y="687735"/>
                    <a:pt x="731697" y="690592"/>
                  </a:cubicBezTo>
                  <a:cubicBezTo>
                    <a:pt x="724086" y="693450"/>
                    <a:pt x="716474" y="693450"/>
                    <a:pt x="708862" y="690592"/>
                  </a:cubicBezTo>
                  <a:cubicBezTo>
                    <a:pt x="702201" y="688687"/>
                    <a:pt x="694589" y="688687"/>
                    <a:pt x="687929" y="691545"/>
                  </a:cubicBezTo>
                  <a:cubicBezTo>
                    <a:pt x="672705" y="698212"/>
                    <a:pt x="665093" y="716310"/>
                    <a:pt x="671753" y="731550"/>
                  </a:cubicBezTo>
                  <a:cubicBezTo>
                    <a:pt x="674608" y="738217"/>
                    <a:pt x="680317" y="743933"/>
                    <a:pt x="686026" y="747742"/>
                  </a:cubicBezTo>
                  <a:cubicBezTo>
                    <a:pt x="692686" y="750600"/>
                    <a:pt x="698395" y="756315"/>
                    <a:pt x="701250" y="763935"/>
                  </a:cubicBezTo>
                  <a:cubicBezTo>
                    <a:pt x="704104" y="771555"/>
                    <a:pt x="704104" y="779175"/>
                    <a:pt x="701250" y="786795"/>
                  </a:cubicBezTo>
                  <a:cubicBezTo>
                    <a:pt x="699347" y="793462"/>
                    <a:pt x="699347" y="801083"/>
                    <a:pt x="702201" y="807750"/>
                  </a:cubicBezTo>
                  <a:cubicBezTo>
                    <a:pt x="708862" y="822990"/>
                    <a:pt x="726940" y="830610"/>
                    <a:pt x="742164" y="823942"/>
                  </a:cubicBezTo>
                  <a:cubicBezTo>
                    <a:pt x="757388" y="817275"/>
                    <a:pt x="765000" y="799177"/>
                    <a:pt x="758339" y="783937"/>
                  </a:cubicBezTo>
                  <a:cubicBezTo>
                    <a:pt x="755485" y="777270"/>
                    <a:pt x="749776" y="771555"/>
                    <a:pt x="744067" y="768697"/>
                  </a:cubicBezTo>
                  <a:cubicBezTo>
                    <a:pt x="737406" y="765840"/>
                    <a:pt x="731697" y="760125"/>
                    <a:pt x="728843" y="752505"/>
                  </a:cubicBezTo>
                  <a:cubicBezTo>
                    <a:pt x="725989" y="745837"/>
                    <a:pt x="725989" y="739170"/>
                    <a:pt x="727891" y="732502"/>
                  </a:cubicBezTo>
                  <a:cubicBezTo>
                    <a:pt x="730746" y="726787"/>
                    <a:pt x="736455" y="722025"/>
                    <a:pt x="743115" y="719167"/>
                  </a:cubicBezTo>
                  <a:cubicBezTo>
                    <a:pt x="750727" y="716310"/>
                    <a:pt x="758339" y="716310"/>
                    <a:pt x="765951" y="719167"/>
                  </a:cubicBezTo>
                  <a:cubicBezTo>
                    <a:pt x="772612" y="721072"/>
                    <a:pt x="780224" y="721072"/>
                    <a:pt x="786884" y="718215"/>
                  </a:cubicBezTo>
                  <a:cubicBezTo>
                    <a:pt x="802108" y="711547"/>
                    <a:pt x="809720" y="693450"/>
                    <a:pt x="803059" y="677258"/>
                  </a:cubicBezTo>
                  <a:moveTo>
                    <a:pt x="334925" y="871567"/>
                  </a:moveTo>
                  <a:cubicBezTo>
                    <a:pt x="341586" y="886808"/>
                    <a:pt x="359664" y="894427"/>
                    <a:pt x="374888" y="887760"/>
                  </a:cubicBezTo>
                  <a:cubicBezTo>
                    <a:pt x="381548" y="884902"/>
                    <a:pt x="387257" y="879187"/>
                    <a:pt x="390112" y="873472"/>
                  </a:cubicBezTo>
                  <a:cubicBezTo>
                    <a:pt x="392966" y="866805"/>
                    <a:pt x="398675" y="861090"/>
                    <a:pt x="406287" y="858233"/>
                  </a:cubicBezTo>
                  <a:cubicBezTo>
                    <a:pt x="412948" y="855375"/>
                    <a:pt x="419608" y="855375"/>
                    <a:pt x="426268" y="857280"/>
                  </a:cubicBezTo>
                  <a:cubicBezTo>
                    <a:pt x="431977" y="860137"/>
                    <a:pt x="436735" y="865852"/>
                    <a:pt x="439589" y="872520"/>
                  </a:cubicBezTo>
                  <a:cubicBezTo>
                    <a:pt x="442444" y="880140"/>
                    <a:pt x="442444" y="887760"/>
                    <a:pt x="439589" y="895380"/>
                  </a:cubicBezTo>
                  <a:cubicBezTo>
                    <a:pt x="437686" y="902047"/>
                    <a:pt x="437686" y="909667"/>
                    <a:pt x="440541" y="916335"/>
                  </a:cubicBezTo>
                  <a:cubicBezTo>
                    <a:pt x="447201" y="931575"/>
                    <a:pt x="465280" y="939195"/>
                    <a:pt x="480504" y="932527"/>
                  </a:cubicBezTo>
                  <a:cubicBezTo>
                    <a:pt x="495727" y="925860"/>
                    <a:pt x="503339" y="907762"/>
                    <a:pt x="496679" y="892522"/>
                  </a:cubicBezTo>
                  <a:cubicBezTo>
                    <a:pt x="493824" y="885855"/>
                    <a:pt x="488115" y="880140"/>
                    <a:pt x="482406" y="877283"/>
                  </a:cubicBezTo>
                  <a:cubicBezTo>
                    <a:pt x="475746" y="874425"/>
                    <a:pt x="470037" y="868710"/>
                    <a:pt x="467183" y="861090"/>
                  </a:cubicBezTo>
                  <a:cubicBezTo>
                    <a:pt x="464328" y="853470"/>
                    <a:pt x="464328" y="845850"/>
                    <a:pt x="467183" y="839183"/>
                  </a:cubicBezTo>
                  <a:cubicBezTo>
                    <a:pt x="469086" y="832515"/>
                    <a:pt x="469086" y="824895"/>
                    <a:pt x="466231" y="817275"/>
                  </a:cubicBezTo>
                  <a:cubicBezTo>
                    <a:pt x="459571" y="802035"/>
                    <a:pt x="441492" y="794415"/>
                    <a:pt x="426268" y="801083"/>
                  </a:cubicBezTo>
                  <a:cubicBezTo>
                    <a:pt x="419608" y="803940"/>
                    <a:pt x="413899" y="809655"/>
                    <a:pt x="411045" y="815370"/>
                  </a:cubicBezTo>
                  <a:cubicBezTo>
                    <a:pt x="408190" y="822037"/>
                    <a:pt x="402481" y="827752"/>
                    <a:pt x="394869" y="830610"/>
                  </a:cubicBezTo>
                  <a:cubicBezTo>
                    <a:pt x="387257" y="833467"/>
                    <a:pt x="379645" y="833467"/>
                    <a:pt x="372033" y="830610"/>
                  </a:cubicBezTo>
                  <a:cubicBezTo>
                    <a:pt x="365373" y="828705"/>
                    <a:pt x="357761" y="828705"/>
                    <a:pt x="351101" y="831562"/>
                  </a:cubicBezTo>
                  <a:cubicBezTo>
                    <a:pt x="335877" y="838230"/>
                    <a:pt x="328265" y="856327"/>
                    <a:pt x="334925" y="871567"/>
                  </a:cubicBezTo>
                  <a:moveTo>
                    <a:pt x="655578" y="293400"/>
                  </a:moveTo>
                  <a:cubicBezTo>
                    <a:pt x="641306" y="302925"/>
                    <a:pt x="637500" y="321975"/>
                    <a:pt x="647015" y="336262"/>
                  </a:cubicBezTo>
                  <a:cubicBezTo>
                    <a:pt x="650821" y="342930"/>
                    <a:pt x="657481" y="346740"/>
                    <a:pt x="664142" y="348645"/>
                  </a:cubicBezTo>
                  <a:cubicBezTo>
                    <a:pt x="671753" y="350550"/>
                    <a:pt x="678414" y="354360"/>
                    <a:pt x="682220" y="361980"/>
                  </a:cubicBezTo>
                  <a:cubicBezTo>
                    <a:pt x="686977" y="368647"/>
                    <a:pt x="687929" y="376267"/>
                    <a:pt x="686977" y="383887"/>
                  </a:cubicBezTo>
                  <a:cubicBezTo>
                    <a:pt x="686026" y="390555"/>
                    <a:pt x="687929" y="398175"/>
                    <a:pt x="691735" y="404842"/>
                  </a:cubicBezTo>
                  <a:cubicBezTo>
                    <a:pt x="701250" y="419130"/>
                    <a:pt x="720279" y="422940"/>
                    <a:pt x="734552" y="413415"/>
                  </a:cubicBezTo>
                  <a:cubicBezTo>
                    <a:pt x="741212" y="409605"/>
                    <a:pt x="745018" y="402937"/>
                    <a:pt x="746921" y="396270"/>
                  </a:cubicBezTo>
                  <a:cubicBezTo>
                    <a:pt x="748824" y="388650"/>
                    <a:pt x="752630" y="382935"/>
                    <a:pt x="759291" y="378172"/>
                  </a:cubicBezTo>
                  <a:cubicBezTo>
                    <a:pt x="765951" y="373410"/>
                    <a:pt x="773563" y="372457"/>
                    <a:pt x="781175" y="373410"/>
                  </a:cubicBezTo>
                  <a:cubicBezTo>
                    <a:pt x="787835" y="374362"/>
                    <a:pt x="795447" y="372457"/>
                    <a:pt x="802108" y="368647"/>
                  </a:cubicBezTo>
                  <a:cubicBezTo>
                    <a:pt x="816380" y="359122"/>
                    <a:pt x="820186" y="340072"/>
                    <a:pt x="810671" y="325785"/>
                  </a:cubicBezTo>
                  <a:cubicBezTo>
                    <a:pt x="801156" y="311497"/>
                    <a:pt x="782126" y="307687"/>
                    <a:pt x="767854" y="317212"/>
                  </a:cubicBezTo>
                  <a:cubicBezTo>
                    <a:pt x="761194" y="321022"/>
                    <a:pt x="757388" y="327690"/>
                    <a:pt x="755485" y="334357"/>
                  </a:cubicBezTo>
                  <a:cubicBezTo>
                    <a:pt x="753582" y="341977"/>
                    <a:pt x="749776" y="348645"/>
                    <a:pt x="742164" y="352455"/>
                  </a:cubicBezTo>
                  <a:cubicBezTo>
                    <a:pt x="736455" y="356265"/>
                    <a:pt x="728843" y="358170"/>
                    <a:pt x="722182" y="357217"/>
                  </a:cubicBezTo>
                  <a:cubicBezTo>
                    <a:pt x="715522" y="355312"/>
                    <a:pt x="709813" y="351502"/>
                    <a:pt x="706007" y="344835"/>
                  </a:cubicBezTo>
                  <a:cubicBezTo>
                    <a:pt x="701250" y="338167"/>
                    <a:pt x="700298" y="330547"/>
                    <a:pt x="701250" y="322927"/>
                  </a:cubicBezTo>
                  <a:cubicBezTo>
                    <a:pt x="702201" y="316260"/>
                    <a:pt x="700298" y="308640"/>
                    <a:pt x="696492" y="301972"/>
                  </a:cubicBezTo>
                  <a:cubicBezTo>
                    <a:pt x="688880" y="287685"/>
                    <a:pt x="669850" y="283875"/>
                    <a:pt x="655578" y="293400"/>
                  </a:cubicBezTo>
                  <a:moveTo>
                    <a:pt x="14272" y="516285"/>
                  </a:moveTo>
                  <a:cubicBezTo>
                    <a:pt x="-4757" y="535335"/>
                    <a:pt x="-4757" y="566767"/>
                    <a:pt x="14272" y="585817"/>
                  </a:cubicBezTo>
                  <a:cubicBezTo>
                    <a:pt x="22836" y="594390"/>
                    <a:pt x="34254" y="599152"/>
                    <a:pt x="45672" y="600105"/>
                  </a:cubicBezTo>
                  <a:cubicBezTo>
                    <a:pt x="58041" y="600105"/>
                    <a:pt x="69459" y="604867"/>
                    <a:pt x="78974" y="614392"/>
                  </a:cubicBezTo>
                  <a:cubicBezTo>
                    <a:pt x="87537" y="622965"/>
                    <a:pt x="92295" y="633442"/>
                    <a:pt x="93246" y="643920"/>
                  </a:cubicBezTo>
                  <a:cubicBezTo>
                    <a:pt x="92295" y="654397"/>
                    <a:pt x="87537" y="664875"/>
                    <a:pt x="78974" y="673447"/>
                  </a:cubicBezTo>
                  <a:cubicBezTo>
                    <a:pt x="69459" y="682972"/>
                    <a:pt x="58041" y="687735"/>
                    <a:pt x="45672" y="687735"/>
                  </a:cubicBezTo>
                  <a:cubicBezTo>
                    <a:pt x="34254" y="688687"/>
                    <a:pt x="22836" y="693450"/>
                    <a:pt x="14272" y="702022"/>
                  </a:cubicBezTo>
                  <a:cubicBezTo>
                    <a:pt x="-4757" y="721072"/>
                    <a:pt x="-4757" y="752505"/>
                    <a:pt x="14272" y="771555"/>
                  </a:cubicBezTo>
                  <a:cubicBezTo>
                    <a:pt x="33302" y="790605"/>
                    <a:pt x="64701" y="790605"/>
                    <a:pt x="83731" y="771555"/>
                  </a:cubicBezTo>
                  <a:cubicBezTo>
                    <a:pt x="92295" y="762983"/>
                    <a:pt x="97052" y="751552"/>
                    <a:pt x="98004" y="740122"/>
                  </a:cubicBezTo>
                  <a:cubicBezTo>
                    <a:pt x="98004" y="727740"/>
                    <a:pt x="102761" y="716310"/>
                    <a:pt x="112276" y="706785"/>
                  </a:cubicBezTo>
                  <a:cubicBezTo>
                    <a:pt x="121791" y="697260"/>
                    <a:pt x="133209" y="692497"/>
                    <a:pt x="144627" y="692497"/>
                  </a:cubicBezTo>
                  <a:cubicBezTo>
                    <a:pt x="156045" y="691545"/>
                    <a:pt x="167463" y="686783"/>
                    <a:pt x="176026" y="678210"/>
                  </a:cubicBezTo>
                  <a:cubicBezTo>
                    <a:pt x="195056" y="659160"/>
                    <a:pt x="195056" y="627727"/>
                    <a:pt x="176026" y="608677"/>
                  </a:cubicBezTo>
                  <a:cubicBezTo>
                    <a:pt x="167463" y="600105"/>
                    <a:pt x="156045" y="595342"/>
                    <a:pt x="144627" y="594390"/>
                  </a:cubicBezTo>
                  <a:cubicBezTo>
                    <a:pt x="132257" y="594390"/>
                    <a:pt x="120839" y="589627"/>
                    <a:pt x="111325" y="580102"/>
                  </a:cubicBezTo>
                  <a:cubicBezTo>
                    <a:pt x="101810" y="570577"/>
                    <a:pt x="97052" y="559147"/>
                    <a:pt x="97052" y="546765"/>
                  </a:cubicBezTo>
                  <a:cubicBezTo>
                    <a:pt x="96101" y="535335"/>
                    <a:pt x="91343" y="523905"/>
                    <a:pt x="82780" y="515332"/>
                  </a:cubicBezTo>
                  <a:cubicBezTo>
                    <a:pt x="64701" y="497235"/>
                    <a:pt x="33302" y="497235"/>
                    <a:pt x="14272" y="516285"/>
                  </a:cubicBezTo>
                  <a:moveTo>
                    <a:pt x="1015242" y="516285"/>
                  </a:moveTo>
                  <a:cubicBezTo>
                    <a:pt x="996212" y="497235"/>
                    <a:pt x="964813" y="497235"/>
                    <a:pt x="945783" y="516285"/>
                  </a:cubicBezTo>
                  <a:cubicBezTo>
                    <a:pt x="937220" y="524858"/>
                    <a:pt x="932462" y="536287"/>
                    <a:pt x="931511" y="547717"/>
                  </a:cubicBezTo>
                  <a:cubicBezTo>
                    <a:pt x="931511" y="560100"/>
                    <a:pt x="926753" y="571530"/>
                    <a:pt x="917238" y="581055"/>
                  </a:cubicBezTo>
                  <a:cubicBezTo>
                    <a:pt x="907723" y="590580"/>
                    <a:pt x="896306" y="595342"/>
                    <a:pt x="883936" y="595342"/>
                  </a:cubicBezTo>
                  <a:cubicBezTo>
                    <a:pt x="872518" y="596295"/>
                    <a:pt x="861100" y="601058"/>
                    <a:pt x="852537" y="609630"/>
                  </a:cubicBezTo>
                  <a:cubicBezTo>
                    <a:pt x="833507" y="628680"/>
                    <a:pt x="833507" y="660112"/>
                    <a:pt x="852537" y="679162"/>
                  </a:cubicBezTo>
                  <a:cubicBezTo>
                    <a:pt x="861100" y="687735"/>
                    <a:pt x="872518" y="692497"/>
                    <a:pt x="883936" y="693450"/>
                  </a:cubicBezTo>
                  <a:cubicBezTo>
                    <a:pt x="895354" y="694402"/>
                    <a:pt x="907723" y="699165"/>
                    <a:pt x="916287" y="707737"/>
                  </a:cubicBezTo>
                  <a:cubicBezTo>
                    <a:pt x="925802" y="717262"/>
                    <a:pt x="930559" y="728692"/>
                    <a:pt x="930559" y="741075"/>
                  </a:cubicBezTo>
                  <a:cubicBezTo>
                    <a:pt x="931511" y="752505"/>
                    <a:pt x="936268" y="763935"/>
                    <a:pt x="944832" y="772508"/>
                  </a:cubicBezTo>
                  <a:cubicBezTo>
                    <a:pt x="963862" y="791558"/>
                    <a:pt x="995261" y="791558"/>
                    <a:pt x="1014291" y="772508"/>
                  </a:cubicBezTo>
                  <a:cubicBezTo>
                    <a:pt x="1033320" y="753458"/>
                    <a:pt x="1033320" y="722025"/>
                    <a:pt x="1014291" y="702975"/>
                  </a:cubicBezTo>
                  <a:cubicBezTo>
                    <a:pt x="1005727" y="694402"/>
                    <a:pt x="994309" y="689640"/>
                    <a:pt x="982891" y="688687"/>
                  </a:cubicBezTo>
                  <a:cubicBezTo>
                    <a:pt x="970522" y="688687"/>
                    <a:pt x="959104" y="683925"/>
                    <a:pt x="949589" y="674400"/>
                  </a:cubicBezTo>
                  <a:cubicBezTo>
                    <a:pt x="941026" y="665827"/>
                    <a:pt x="936268" y="655350"/>
                    <a:pt x="935317" y="644872"/>
                  </a:cubicBezTo>
                  <a:cubicBezTo>
                    <a:pt x="936268" y="634395"/>
                    <a:pt x="941026" y="623917"/>
                    <a:pt x="949589" y="615345"/>
                  </a:cubicBezTo>
                  <a:cubicBezTo>
                    <a:pt x="959104" y="605820"/>
                    <a:pt x="970522" y="601058"/>
                    <a:pt x="982891" y="601058"/>
                  </a:cubicBezTo>
                  <a:cubicBezTo>
                    <a:pt x="994309" y="600105"/>
                    <a:pt x="1005727" y="595342"/>
                    <a:pt x="1014291" y="586770"/>
                  </a:cubicBezTo>
                  <a:cubicBezTo>
                    <a:pt x="1034272" y="566767"/>
                    <a:pt x="1034272" y="535335"/>
                    <a:pt x="1015242" y="516285"/>
                  </a:cubicBezTo>
                  <a:moveTo>
                    <a:pt x="251194" y="199102"/>
                  </a:moveTo>
                  <a:cubicBezTo>
                    <a:pt x="223601" y="199102"/>
                    <a:pt x="201716" y="221010"/>
                    <a:pt x="201716" y="248632"/>
                  </a:cubicBezTo>
                  <a:cubicBezTo>
                    <a:pt x="201716" y="261015"/>
                    <a:pt x="206474" y="272445"/>
                    <a:pt x="214086" y="281017"/>
                  </a:cubicBezTo>
                  <a:cubicBezTo>
                    <a:pt x="222649" y="289590"/>
                    <a:pt x="227407" y="301972"/>
                    <a:pt x="227407" y="314355"/>
                  </a:cubicBezTo>
                  <a:cubicBezTo>
                    <a:pt x="227407" y="325785"/>
                    <a:pt x="223601" y="336262"/>
                    <a:pt x="216940" y="344835"/>
                  </a:cubicBezTo>
                  <a:cubicBezTo>
                    <a:pt x="208377" y="351502"/>
                    <a:pt x="197910" y="355312"/>
                    <a:pt x="186492" y="355312"/>
                  </a:cubicBezTo>
                  <a:cubicBezTo>
                    <a:pt x="173172" y="355312"/>
                    <a:pt x="161754" y="350550"/>
                    <a:pt x="153190" y="341977"/>
                  </a:cubicBezTo>
                  <a:cubicBezTo>
                    <a:pt x="144627" y="334357"/>
                    <a:pt x="133209" y="329595"/>
                    <a:pt x="120839" y="329595"/>
                  </a:cubicBezTo>
                  <a:cubicBezTo>
                    <a:pt x="93246" y="329595"/>
                    <a:pt x="71362" y="351502"/>
                    <a:pt x="71362" y="379125"/>
                  </a:cubicBezTo>
                  <a:cubicBezTo>
                    <a:pt x="71362" y="406747"/>
                    <a:pt x="93246" y="428655"/>
                    <a:pt x="120839" y="428655"/>
                  </a:cubicBezTo>
                  <a:cubicBezTo>
                    <a:pt x="133209" y="428655"/>
                    <a:pt x="144627" y="423892"/>
                    <a:pt x="153190" y="416272"/>
                  </a:cubicBezTo>
                  <a:cubicBezTo>
                    <a:pt x="161754" y="407700"/>
                    <a:pt x="174123" y="402937"/>
                    <a:pt x="186492" y="402937"/>
                  </a:cubicBezTo>
                  <a:cubicBezTo>
                    <a:pt x="198862" y="402937"/>
                    <a:pt x="211231" y="407700"/>
                    <a:pt x="219795" y="416272"/>
                  </a:cubicBezTo>
                  <a:cubicBezTo>
                    <a:pt x="228358" y="423892"/>
                    <a:pt x="239776" y="428655"/>
                    <a:pt x="252145" y="428655"/>
                  </a:cubicBezTo>
                  <a:cubicBezTo>
                    <a:pt x="279739" y="428655"/>
                    <a:pt x="301623" y="406747"/>
                    <a:pt x="301623" y="379125"/>
                  </a:cubicBezTo>
                  <a:cubicBezTo>
                    <a:pt x="301623" y="366742"/>
                    <a:pt x="296866" y="355312"/>
                    <a:pt x="289254" y="346740"/>
                  </a:cubicBezTo>
                  <a:cubicBezTo>
                    <a:pt x="280690" y="338167"/>
                    <a:pt x="275933" y="325785"/>
                    <a:pt x="275933" y="313402"/>
                  </a:cubicBezTo>
                  <a:cubicBezTo>
                    <a:pt x="275933" y="300067"/>
                    <a:pt x="280690" y="288637"/>
                    <a:pt x="289254" y="280065"/>
                  </a:cubicBezTo>
                  <a:cubicBezTo>
                    <a:pt x="296866" y="271492"/>
                    <a:pt x="301623" y="260062"/>
                    <a:pt x="301623" y="247680"/>
                  </a:cubicBezTo>
                  <a:cubicBezTo>
                    <a:pt x="300671" y="221962"/>
                    <a:pt x="278787" y="199102"/>
                    <a:pt x="251194" y="199102"/>
                  </a:cubicBezTo>
                  <a:moveTo>
                    <a:pt x="959104" y="907762"/>
                  </a:moveTo>
                  <a:cubicBezTo>
                    <a:pt x="959104" y="880140"/>
                    <a:pt x="937220" y="858233"/>
                    <a:pt x="909627" y="858233"/>
                  </a:cubicBezTo>
                  <a:cubicBezTo>
                    <a:pt x="897257" y="858233"/>
                    <a:pt x="885839" y="862995"/>
                    <a:pt x="877276" y="870615"/>
                  </a:cubicBezTo>
                  <a:cubicBezTo>
                    <a:pt x="868712" y="879187"/>
                    <a:pt x="856343" y="883950"/>
                    <a:pt x="843973" y="883950"/>
                  </a:cubicBezTo>
                  <a:cubicBezTo>
                    <a:pt x="830653" y="883950"/>
                    <a:pt x="819235" y="879187"/>
                    <a:pt x="810671" y="870615"/>
                  </a:cubicBezTo>
                  <a:cubicBezTo>
                    <a:pt x="802108" y="862995"/>
                    <a:pt x="790690" y="858233"/>
                    <a:pt x="778321" y="858233"/>
                  </a:cubicBezTo>
                  <a:cubicBezTo>
                    <a:pt x="750727" y="858233"/>
                    <a:pt x="728843" y="880140"/>
                    <a:pt x="728843" y="907762"/>
                  </a:cubicBezTo>
                  <a:cubicBezTo>
                    <a:pt x="728843" y="920145"/>
                    <a:pt x="733600" y="931575"/>
                    <a:pt x="741212" y="940147"/>
                  </a:cubicBezTo>
                  <a:cubicBezTo>
                    <a:pt x="748824" y="948720"/>
                    <a:pt x="754533" y="960150"/>
                    <a:pt x="754533" y="973485"/>
                  </a:cubicBezTo>
                  <a:cubicBezTo>
                    <a:pt x="754533" y="986820"/>
                    <a:pt x="749776" y="998250"/>
                    <a:pt x="741212" y="1006822"/>
                  </a:cubicBezTo>
                  <a:cubicBezTo>
                    <a:pt x="733600" y="1015395"/>
                    <a:pt x="728843" y="1026825"/>
                    <a:pt x="728843" y="1039208"/>
                  </a:cubicBezTo>
                  <a:cubicBezTo>
                    <a:pt x="728843" y="1066830"/>
                    <a:pt x="750727" y="1088738"/>
                    <a:pt x="778321" y="1088738"/>
                  </a:cubicBezTo>
                  <a:cubicBezTo>
                    <a:pt x="805914" y="1088738"/>
                    <a:pt x="827798" y="1066830"/>
                    <a:pt x="827798" y="1039208"/>
                  </a:cubicBezTo>
                  <a:cubicBezTo>
                    <a:pt x="827798" y="1026825"/>
                    <a:pt x="823041" y="1015395"/>
                    <a:pt x="815429" y="1006822"/>
                  </a:cubicBezTo>
                  <a:cubicBezTo>
                    <a:pt x="806865" y="998250"/>
                    <a:pt x="802108" y="985867"/>
                    <a:pt x="802108" y="973485"/>
                  </a:cubicBezTo>
                  <a:cubicBezTo>
                    <a:pt x="802108" y="962055"/>
                    <a:pt x="805914" y="951577"/>
                    <a:pt x="812574" y="943005"/>
                  </a:cubicBezTo>
                  <a:cubicBezTo>
                    <a:pt x="821138" y="936337"/>
                    <a:pt x="831604" y="932527"/>
                    <a:pt x="843022" y="932527"/>
                  </a:cubicBezTo>
                  <a:cubicBezTo>
                    <a:pt x="856343" y="932527"/>
                    <a:pt x="867761" y="937290"/>
                    <a:pt x="876324" y="945862"/>
                  </a:cubicBezTo>
                  <a:cubicBezTo>
                    <a:pt x="884888" y="953483"/>
                    <a:pt x="896306" y="958245"/>
                    <a:pt x="908675" y="958245"/>
                  </a:cubicBezTo>
                  <a:cubicBezTo>
                    <a:pt x="937220" y="957292"/>
                    <a:pt x="959104" y="935385"/>
                    <a:pt x="959104" y="907762"/>
                  </a:cubicBezTo>
                  <a:moveTo>
                    <a:pt x="70410" y="907762"/>
                  </a:moveTo>
                  <a:cubicBezTo>
                    <a:pt x="70410" y="935385"/>
                    <a:pt x="92295" y="957292"/>
                    <a:pt x="119888" y="957292"/>
                  </a:cubicBezTo>
                  <a:cubicBezTo>
                    <a:pt x="132257" y="957292"/>
                    <a:pt x="143675" y="952530"/>
                    <a:pt x="152239" y="944910"/>
                  </a:cubicBezTo>
                  <a:cubicBezTo>
                    <a:pt x="160802" y="936337"/>
                    <a:pt x="173172" y="931575"/>
                    <a:pt x="185541" y="931575"/>
                  </a:cubicBezTo>
                  <a:cubicBezTo>
                    <a:pt x="196959" y="931575"/>
                    <a:pt x="207425" y="935385"/>
                    <a:pt x="215989" y="942052"/>
                  </a:cubicBezTo>
                  <a:cubicBezTo>
                    <a:pt x="222649" y="950625"/>
                    <a:pt x="226455" y="961102"/>
                    <a:pt x="226455" y="972533"/>
                  </a:cubicBezTo>
                  <a:cubicBezTo>
                    <a:pt x="226455" y="985867"/>
                    <a:pt x="221698" y="997297"/>
                    <a:pt x="213134" y="1005870"/>
                  </a:cubicBezTo>
                  <a:cubicBezTo>
                    <a:pt x="205522" y="1014442"/>
                    <a:pt x="200765" y="1025872"/>
                    <a:pt x="200765" y="1038255"/>
                  </a:cubicBezTo>
                  <a:cubicBezTo>
                    <a:pt x="200765" y="1065877"/>
                    <a:pt x="222649" y="1087785"/>
                    <a:pt x="250242" y="1087785"/>
                  </a:cubicBezTo>
                  <a:cubicBezTo>
                    <a:pt x="277836" y="1087785"/>
                    <a:pt x="299720" y="1065877"/>
                    <a:pt x="299720" y="1038255"/>
                  </a:cubicBezTo>
                  <a:cubicBezTo>
                    <a:pt x="299720" y="1025872"/>
                    <a:pt x="294963" y="1014442"/>
                    <a:pt x="287351" y="1005870"/>
                  </a:cubicBezTo>
                  <a:cubicBezTo>
                    <a:pt x="278787" y="997297"/>
                    <a:pt x="274030" y="984915"/>
                    <a:pt x="274030" y="972533"/>
                  </a:cubicBezTo>
                  <a:cubicBezTo>
                    <a:pt x="274030" y="960150"/>
                    <a:pt x="278787" y="947767"/>
                    <a:pt x="287351" y="939195"/>
                  </a:cubicBezTo>
                  <a:cubicBezTo>
                    <a:pt x="294963" y="930622"/>
                    <a:pt x="299720" y="919192"/>
                    <a:pt x="299720" y="906810"/>
                  </a:cubicBezTo>
                  <a:cubicBezTo>
                    <a:pt x="299720" y="879187"/>
                    <a:pt x="277836" y="857280"/>
                    <a:pt x="250242" y="857280"/>
                  </a:cubicBezTo>
                  <a:cubicBezTo>
                    <a:pt x="237873" y="857280"/>
                    <a:pt x="226455" y="862042"/>
                    <a:pt x="217892" y="869662"/>
                  </a:cubicBezTo>
                  <a:cubicBezTo>
                    <a:pt x="209328" y="878235"/>
                    <a:pt x="196959" y="882997"/>
                    <a:pt x="184589" y="882997"/>
                  </a:cubicBezTo>
                  <a:cubicBezTo>
                    <a:pt x="172220" y="882997"/>
                    <a:pt x="159851" y="878235"/>
                    <a:pt x="151287" y="869662"/>
                  </a:cubicBezTo>
                  <a:cubicBezTo>
                    <a:pt x="142724" y="862042"/>
                    <a:pt x="131306" y="857280"/>
                    <a:pt x="118937" y="857280"/>
                  </a:cubicBezTo>
                  <a:cubicBezTo>
                    <a:pt x="92295" y="859185"/>
                    <a:pt x="70410" y="881092"/>
                    <a:pt x="70410" y="907762"/>
                  </a:cubicBezTo>
                  <a:moveTo>
                    <a:pt x="893451" y="30"/>
                  </a:moveTo>
                  <a:cubicBezTo>
                    <a:pt x="865858" y="982"/>
                    <a:pt x="844925" y="22890"/>
                    <a:pt x="844925" y="50512"/>
                  </a:cubicBezTo>
                  <a:cubicBezTo>
                    <a:pt x="844925" y="62895"/>
                    <a:pt x="849682" y="74325"/>
                    <a:pt x="857294" y="81945"/>
                  </a:cubicBezTo>
                  <a:cubicBezTo>
                    <a:pt x="865858" y="90517"/>
                    <a:pt x="870615" y="101947"/>
                    <a:pt x="871567" y="115282"/>
                  </a:cubicBezTo>
                  <a:cubicBezTo>
                    <a:pt x="872518" y="128617"/>
                    <a:pt x="866809" y="140047"/>
                    <a:pt x="859197" y="149572"/>
                  </a:cubicBezTo>
                  <a:cubicBezTo>
                    <a:pt x="851585" y="158145"/>
                    <a:pt x="847780" y="169575"/>
                    <a:pt x="847780" y="181957"/>
                  </a:cubicBezTo>
                  <a:cubicBezTo>
                    <a:pt x="848731" y="209580"/>
                    <a:pt x="870615" y="230535"/>
                    <a:pt x="898208" y="230535"/>
                  </a:cubicBezTo>
                  <a:cubicBezTo>
                    <a:pt x="910578" y="230535"/>
                    <a:pt x="921996" y="225772"/>
                    <a:pt x="930559" y="218152"/>
                  </a:cubicBezTo>
                  <a:cubicBezTo>
                    <a:pt x="939123" y="209580"/>
                    <a:pt x="950541" y="204817"/>
                    <a:pt x="963862" y="204817"/>
                  </a:cubicBezTo>
                  <a:cubicBezTo>
                    <a:pt x="977182" y="204817"/>
                    <a:pt x="988600" y="209580"/>
                    <a:pt x="998115" y="217200"/>
                  </a:cubicBezTo>
                  <a:cubicBezTo>
                    <a:pt x="1006679" y="224820"/>
                    <a:pt x="1018097" y="228630"/>
                    <a:pt x="1030466" y="228630"/>
                  </a:cubicBezTo>
                  <a:cubicBezTo>
                    <a:pt x="1058059" y="228630"/>
                    <a:pt x="1078992" y="205770"/>
                    <a:pt x="1078992" y="178147"/>
                  </a:cubicBezTo>
                  <a:cubicBezTo>
                    <a:pt x="1078992" y="150525"/>
                    <a:pt x="1056156" y="129570"/>
                    <a:pt x="1028563" y="129570"/>
                  </a:cubicBezTo>
                  <a:cubicBezTo>
                    <a:pt x="1016194" y="129570"/>
                    <a:pt x="1004776" y="134332"/>
                    <a:pt x="997164" y="141952"/>
                  </a:cubicBezTo>
                  <a:cubicBezTo>
                    <a:pt x="988600" y="150525"/>
                    <a:pt x="977182" y="155287"/>
                    <a:pt x="963862" y="156240"/>
                  </a:cubicBezTo>
                  <a:cubicBezTo>
                    <a:pt x="952444" y="156240"/>
                    <a:pt x="941977" y="152430"/>
                    <a:pt x="933414" y="145762"/>
                  </a:cubicBezTo>
                  <a:cubicBezTo>
                    <a:pt x="926753" y="137190"/>
                    <a:pt x="921996" y="126712"/>
                    <a:pt x="921996" y="115282"/>
                  </a:cubicBezTo>
                  <a:cubicBezTo>
                    <a:pt x="921996" y="101947"/>
                    <a:pt x="926753" y="90517"/>
                    <a:pt x="934365" y="80992"/>
                  </a:cubicBezTo>
                  <a:cubicBezTo>
                    <a:pt x="941977" y="72420"/>
                    <a:pt x="945783" y="60990"/>
                    <a:pt x="945783" y="48607"/>
                  </a:cubicBezTo>
                  <a:cubicBezTo>
                    <a:pt x="942929" y="20985"/>
                    <a:pt x="920093" y="-923"/>
                    <a:pt x="893451" y="3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</p:grp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449714" y="4826757"/>
            <a:ext cx="591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algn="r">
              <a:spcBef>
                <a:spcPts val="0"/>
              </a:spcBef>
              <a:buNone/>
              <a:defRPr i="0" sz="9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AND_BODY_1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4484637" y="4905375"/>
            <a:ext cx="1701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19050" spcFirstLastPara="1" rIns="19050" wrap="square" tIns="1905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youtube.com/watch?v=RS6az5EQGP0" TargetMode="External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disprz.ai" TargetMode="External"/><Relationship Id="rId4" Type="http://schemas.openxmlformats.org/officeDocument/2006/relationships/hyperlink" Target="https://www.youtube.com/channel/UCSrPxn-HV7nUdlN20ekPBcg/?utm_source=brochure&amp;utm_medium=pdf&amp;utm_campaign=disprz_offerings_solutions" TargetMode="External"/><Relationship Id="rId5" Type="http://schemas.openxmlformats.org/officeDocument/2006/relationships/hyperlink" Target="https://in.linkedin.com/company/disprz/?utm_source=brochure&amp;utm_medium=pdf&amp;utm_campaign=disprz_offerings_solutions" TargetMode="External"/><Relationship Id="rId6" Type="http://schemas.openxmlformats.org/officeDocument/2006/relationships/hyperlink" Target="https://www.facebook.com/DisprzOfficial/?utm_source=brochure&amp;utm_medium=pdf&amp;utm_campaign=disprz_offerings_solutions" TargetMode="External"/><Relationship Id="rId7" Type="http://schemas.openxmlformats.org/officeDocument/2006/relationships/hyperlink" Target="https://twitter.com/disprzofficial?lang=en/?utm_source=brochure&amp;utm_medium=pdf&amp;utm_campaign=disprz_offerings_soluti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9" title="07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9"/>
          <p:cNvSpPr/>
          <p:nvPr/>
        </p:nvSpPr>
        <p:spPr>
          <a:xfrm>
            <a:off x="3350756" y="3492507"/>
            <a:ext cx="5793300" cy="872400"/>
          </a:xfrm>
          <a:prstGeom prst="rect">
            <a:avLst/>
          </a:prstGeom>
          <a:gradFill>
            <a:gsLst>
              <a:gs pos="0">
                <a:srgbClr val="5D38DF">
                  <a:alpha val="0"/>
                </a:srgbClr>
              </a:gs>
              <a:gs pos="53000">
                <a:schemeClr val="accent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49" name="Google Shape;49;p9"/>
          <p:cNvSpPr/>
          <p:nvPr/>
        </p:nvSpPr>
        <p:spPr>
          <a:xfrm flipH="1">
            <a:off x="3664205" y="4419001"/>
            <a:ext cx="5479800" cy="388500"/>
          </a:xfrm>
          <a:prstGeom prst="rect">
            <a:avLst/>
          </a:prstGeom>
          <a:gradFill>
            <a:gsLst>
              <a:gs pos="0">
                <a:schemeClr val="accent2"/>
              </a:gs>
              <a:gs pos="42000">
                <a:schemeClr val="accent2"/>
              </a:gs>
              <a:gs pos="100000">
                <a:srgbClr val="38CBD7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grpSp>
        <p:nvGrpSpPr>
          <p:cNvPr id="50" name="Google Shape;50;p9"/>
          <p:cNvGrpSpPr/>
          <p:nvPr/>
        </p:nvGrpSpPr>
        <p:grpSpPr>
          <a:xfrm>
            <a:off x="4979700" y="2436360"/>
            <a:ext cx="3240772" cy="935831"/>
            <a:chOff x="3894247" y="2793674"/>
            <a:chExt cx="4409213" cy="1274453"/>
          </a:xfrm>
        </p:grpSpPr>
        <p:sp>
          <p:nvSpPr>
            <p:cNvPr id="51" name="Google Shape;51;p9"/>
            <p:cNvSpPr/>
            <p:nvPr/>
          </p:nvSpPr>
          <p:spPr>
            <a:xfrm>
              <a:off x="5341466" y="3014662"/>
              <a:ext cx="2961994" cy="987742"/>
            </a:xfrm>
            <a:custGeom>
              <a:rect b="b" l="l" r="r" t="t"/>
              <a:pathLst>
                <a:path extrusionOk="0" h="987742" w="2961994">
                  <a:moveTo>
                    <a:pt x="2961995" y="596265"/>
                  </a:moveTo>
                  <a:lnTo>
                    <a:pt x="2961995" y="712470"/>
                  </a:lnTo>
                  <a:cubicBezTo>
                    <a:pt x="2961995" y="763905"/>
                    <a:pt x="2940111" y="785813"/>
                    <a:pt x="2888730" y="785813"/>
                  </a:cubicBezTo>
                  <a:lnTo>
                    <a:pt x="2471025" y="785813"/>
                  </a:lnTo>
                  <a:lnTo>
                    <a:pt x="2471025" y="699135"/>
                  </a:lnTo>
                  <a:lnTo>
                    <a:pt x="2670839" y="460058"/>
                  </a:lnTo>
                  <a:cubicBezTo>
                    <a:pt x="2697480" y="427672"/>
                    <a:pt x="2716510" y="412433"/>
                    <a:pt x="2716510" y="412433"/>
                  </a:cubicBezTo>
                  <a:lnTo>
                    <a:pt x="2716510" y="410528"/>
                  </a:lnTo>
                  <a:cubicBezTo>
                    <a:pt x="2716510" y="410528"/>
                    <a:pt x="2703189" y="412433"/>
                    <a:pt x="2670839" y="412433"/>
                  </a:cubicBezTo>
                  <a:lnTo>
                    <a:pt x="2651809" y="412433"/>
                  </a:lnTo>
                  <a:cubicBezTo>
                    <a:pt x="2637536" y="412433"/>
                    <a:pt x="2629924" y="420053"/>
                    <a:pt x="2629924" y="434340"/>
                  </a:cubicBezTo>
                  <a:lnTo>
                    <a:pt x="2629924" y="455295"/>
                  </a:lnTo>
                  <a:lnTo>
                    <a:pt x="2473880" y="455295"/>
                  </a:lnTo>
                  <a:lnTo>
                    <a:pt x="2473880" y="339090"/>
                  </a:lnTo>
                  <a:cubicBezTo>
                    <a:pt x="2473880" y="287655"/>
                    <a:pt x="2495764" y="265748"/>
                    <a:pt x="2547144" y="265748"/>
                  </a:cubicBezTo>
                  <a:lnTo>
                    <a:pt x="2943916" y="265748"/>
                  </a:lnTo>
                  <a:lnTo>
                    <a:pt x="2943916" y="353378"/>
                  </a:lnTo>
                  <a:lnTo>
                    <a:pt x="2745055" y="592455"/>
                  </a:lnTo>
                  <a:cubicBezTo>
                    <a:pt x="2720316" y="623888"/>
                    <a:pt x="2698432" y="640080"/>
                    <a:pt x="2698432" y="640080"/>
                  </a:cubicBezTo>
                  <a:lnTo>
                    <a:pt x="2698432" y="641985"/>
                  </a:lnTo>
                  <a:cubicBezTo>
                    <a:pt x="2698432" y="641985"/>
                    <a:pt x="2711753" y="639128"/>
                    <a:pt x="2745055" y="639128"/>
                  </a:cubicBezTo>
                  <a:lnTo>
                    <a:pt x="2783115" y="639128"/>
                  </a:lnTo>
                  <a:cubicBezTo>
                    <a:pt x="2797387" y="639128"/>
                    <a:pt x="2804999" y="631508"/>
                    <a:pt x="2804999" y="617220"/>
                  </a:cubicBezTo>
                  <a:lnTo>
                    <a:pt x="2804999" y="596265"/>
                  </a:lnTo>
                  <a:lnTo>
                    <a:pt x="2961995" y="596265"/>
                  </a:lnTo>
                  <a:close/>
                  <a:moveTo>
                    <a:pt x="2395857" y="427672"/>
                  </a:moveTo>
                  <a:cubicBezTo>
                    <a:pt x="2416790" y="427672"/>
                    <a:pt x="2431062" y="430530"/>
                    <a:pt x="2431062" y="430530"/>
                  </a:cubicBezTo>
                  <a:lnTo>
                    <a:pt x="2431062" y="259080"/>
                  </a:lnTo>
                  <a:cubicBezTo>
                    <a:pt x="2431062" y="259080"/>
                    <a:pt x="2420596" y="257175"/>
                    <a:pt x="2411081" y="257175"/>
                  </a:cubicBezTo>
                  <a:cubicBezTo>
                    <a:pt x="2333059" y="257175"/>
                    <a:pt x="2268357" y="315278"/>
                    <a:pt x="2245522" y="386715"/>
                  </a:cubicBezTo>
                  <a:lnTo>
                    <a:pt x="2243618" y="386715"/>
                  </a:lnTo>
                  <a:cubicBezTo>
                    <a:pt x="2243618" y="386715"/>
                    <a:pt x="2245522" y="376238"/>
                    <a:pt x="2245522" y="360045"/>
                  </a:cubicBezTo>
                  <a:lnTo>
                    <a:pt x="2245522" y="332422"/>
                  </a:lnTo>
                  <a:cubicBezTo>
                    <a:pt x="2245522" y="284798"/>
                    <a:pt x="2218880" y="265748"/>
                    <a:pt x="2172257" y="265748"/>
                  </a:cubicBezTo>
                  <a:lnTo>
                    <a:pt x="2018115" y="265748"/>
                  </a:lnTo>
                  <a:lnTo>
                    <a:pt x="2018115" y="412433"/>
                  </a:lnTo>
                  <a:lnTo>
                    <a:pt x="2056174" y="412433"/>
                  </a:lnTo>
                  <a:cubicBezTo>
                    <a:pt x="2070447" y="412433"/>
                    <a:pt x="2078059" y="420053"/>
                    <a:pt x="2078059" y="434340"/>
                  </a:cubicBezTo>
                  <a:lnTo>
                    <a:pt x="2078059" y="785813"/>
                  </a:lnTo>
                  <a:lnTo>
                    <a:pt x="2252182" y="785813"/>
                  </a:lnTo>
                  <a:lnTo>
                    <a:pt x="2252182" y="588645"/>
                  </a:lnTo>
                  <a:cubicBezTo>
                    <a:pt x="2252182" y="560070"/>
                    <a:pt x="2255036" y="537210"/>
                    <a:pt x="2261697" y="518160"/>
                  </a:cubicBezTo>
                  <a:cubicBezTo>
                    <a:pt x="2287387" y="441008"/>
                    <a:pt x="2354943" y="427672"/>
                    <a:pt x="2395857" y="427672"/>
                  </a:cubicBezTo>
                  <a:moveTo>
                    <a:pt x="2003842" y="526733"/>
                  </a:moveTo>
                  <a:cubicBezTo>
                    <a:pt x="2003842" y="691515"/>
                    <a:pt x="1900130" y="798195"/>
                    <a:pt x="1762163" y="798195"/>
                  </a:cubicBezTo>
                  <a:cubicBezTo>
                    <a:pt x="1677481" y="798195"/>
                    <a:pt x="1629906" y="753428"/>
                    <a:pt x="1629906" y="753428"/>
                  </a:cubicBezTo>
                  <a:lnTo>
                    <a:pt x="1628003" y="753428"/>
                  </a:lnTo>
                  <a:cubicBezTo>
                    <a:pt x="1628003" y="753428"/>
                    <a:pt x="1629906" y="771525"/>
                    <a:pt x="1629906" y="798195"/>
                  </a:cubicBezTo>
                  <a:lnTo>
                    <a:pt x="1629906" y="987743"/>
                  </a:lnTo>
                  <a:lnTo>
                    <a:pt x="1455783" y="987743"/>
                  </a:lnTo>
                  <a:lnTo>
                    <a:pt x="1455783" y="434340"/>
                  </a:lnTo>
                  <a:cubicBezTo>
                    <a:pt x="1455783" y="420053"/>
                    <a:pt x="1448171" y="412433"/>
                    <a:pt x="1433899" y="412433"/>
                  </a:cubicBezTo>
                  <a:lnTo>
                    <a:pt x="1395839" y="412433"/>
                  </a:lnTo>
                  <a:lnTo>
                    <a:pt x="1395839" y="265748"/>
                  </a:lnTo>
                  <a:lnTo>
                    <a:pt x="1546175" y="265748"/>
                  </a:lnTo>
                  <a:cubicBezTo>
                    <a:pt x="1596604" y="265748"/>
                    <a:pt x="1613731" y="288608"/>
                    <a:pt x="1613731" y="311467"/>
                  </a:cubicBezTo>
                  <a:lnTo>
                    <a:pt x="1613731" y="320992"/>
                  </a:lnTo>
                  <a:lnTo>
                    <a:pt x="1615634" y="320992"/>
                  </a:lnTo>
                  <a:cubicBezTo>
                    <a:pt x="1615634" y="320992"/>
                    <a:pt x="1661305" y="254317"/>
                    <a:pt x="1770727" y="254317"/>
                  </a:cubicBezTo>
                  <a:cubicBezTo>
                    <a:pt x="1910596" y="254317"/>
                    <a:pt x="2003842" y="364808"/>
                    <a:pt x="2003842" y="526733"/>
                  </a:cubicBezTo>
                  <a:moveTo>
                    <a:pt x="1827816" y="529590"/>
                  </a:moveTo>
                  <a:cubicBezTo>
                    <a:pt x="1827816" y="451485"/>
                    <a:pt x="1786902" y="401003"/>
                    <a:pt x="1726007" y="401003"/>
                  </a:cubicBezTo>
                  <a:cubicBezTo>
                    <a:pt x="1673675" y="401003"/>
                    <a:pt x="1624197" y="439103"/>
                    <a:pt x="1624197" y="529590"/>
                  </a:cubicBezTo>
                  <a:cubicBezTo>
                    <a:pt x="1624197" y="592455"/>
                    <a:pt x="1657499" y="653415"/>
                    <a:pt x="1726007" y="653415"/>
                  </a:cubicBezTo>
                  <a:cubicBezTo>
                    <a:pt x="1780242" y="653415"/>
                    <a:pt x="1827816" y="609600"/>
                    <a:pt x="1827816" y="529590"/>
                  </a:cubicBezTo>
                  <a:moveTo>
                    <a:pt x="1110391" y="408622"/>
                  </a:moveTo>
                  <a:cubicBezTo>
                    <a:pt x="1110391" y="392430"/>
                    <a:pt x="1132276" y="384810"/>
                    <a:pt x="1157014" y="384810"/>
                  </a:cubicBezTo>
                  <a:cubicBezTo>
                    <a:pt x="1181753" y="384810"/>
                    <a:pt x="1204589" y="395288"/>
                    <a:pt x="1204589" y="408622"/>
                  </a:cubicBezTo>
                  <a:lnTo>
                    <a:pt x="1204589" y="433388"/>
                  </a:lnTo>
                  <a:lnTo>
                    <a:pt x="1355876" y="433388"/>
                  </a:lnTo>
                  <a:lnTo>
                    <a:pt x="1355876" y="371475"/>
                  </a:lnTo>
                  <a:cubicBezTo>
                    <a:pt x="1355876" y="277178"/>
                    <a:pt x="1238843" y="253365"/>
                    <a:pt x="1154160" y="253365"/>
                  </a:cubicBezTo>
                  <a:cubicBezTo>
                    <a:pt x="1044738" y="253365"/>
                    <a:pt x="940074" y="301942"/>
                    <a:pt x="940074" y="413385"/>
                  </a:cubicBezTo>
                  <a:cubicBezTo>
                    <a:pt x="940074" y="581978"/>
                    <a:pt x="1199831" y="596265"/>
                    <a:pt x="1199831" y="639128"/>
                  </a:cubicBezTo>
                  <a:cubicBezTo>
                    <a:pt x="1199831" y="657225"/>
                    <a:pt x="1185559" y="663893"/>
                    <a:pt x="1160821" y="663893"/>
                  </a:cubicBezTo>
                  <a:cubicBezTo>
                    <a:pt x="1080895" y="663893"/>
                    <a:pt x="1008582" y="589597"/>
                    <a:pt x="1008582" y="589597"/>
                  </a:cubicBezTo>
                  <a:lnTo>
                    <a:pt x="930559" y="701993"/>
                  </a:lnTo>
                  <a:cubicBezTo>
                    <a:pt x="930559" y="701993"/>
                    <a:pt x="1011436" y="797243"/>
                    <a:pt x="1160821" y="797243"/>
                  </a:cubicBezTo>
                  <a:cubicBezTo>
                    <a:pt x="1281660" y="797243"/>
                    <a:pt x="1373955" y="733425"/>
                    <a:pt x="1373955" y="628650"/>
                  </a:cubicBezTo>
                  <a:cubicBezTo>
                    <a:pt x="1373955" y="455295"/>
                    <a:pt x="1110391" y="461963"/>
                    <a:pt x="1110391" y="408622"/>
                  </a:cubicBezTo>
                  <a:moveTo>
                    <a:pt x="744067" y="785813"/>
                  </a:moveTo>
                  <a:lnTo>
                    <a:pt x="905820" y="785813"/>
                  </a:lnTo>
                  <a:lnTo>
                    <a:pt x="905820" y="639128"/>
                  </a:lnTo>
                  <a:lnTo>
                    <a:pt x="867761" y="639128"/>
                  </a:lnTo>
                  <a:cubicBezTo>
                    <a:pt x="853488" y="639128"/>
                    <a:pt x="845877" y="631508"/>
                    <a:pt x="845877" y="617220"/>
                  </a:cubicBezTo>
                  <a:lnTo>
                    <a:pt x="845877" y="340042"/>
                  </a:lnTo>
                  <a:cubicBezTo>
                    <a:pt x="845877" y="288608"/>
                    <a:pt x="823992" y="266700"/>
                    <a:pt x="772612" y="266700"/>
                  </a:cubicBezTo>
                  <a:lnTo>
                    <a:pt x="610858" y="266700"/>
                  </a:lnTo>
                  <a:lnTo>
                    <a:pt x="610858" y="413385"/>
                  </a:lnTo>
                  <a:lnTo>
                    <a:pt x="648918" y="413385"/>
                  </a:lnTo>
                  <a:cubicBezTo>
                    <a:pt x="663190" y="413385"/>
                    <a:pt x="670802" y="421005"/>
                    <a:pt x="670802" y="435292"/>
                  </a:cubicBezTo>
                  <a:lnTo>
                    <a:pt x="670802" y="712470"/>
                  </a:lnTo>
                  <a:cubicBezTo>
                    <a:pt x="670802" y="763905"/>
                    <a:pt x="692686" y="785813"/>
                    <a:pt x="744067" y="785813"/>
                  </a:cubicBezTo>
                  <a:moveTo>
                    <a:pt x="838264" y="115252"/>
                  </a:moveTo>
                  <a:cubicBezTo>
                    <a:pt x="838264" y="61913"/>
                    <a:pt x="794496" y="18098"/>
                    <a:pt x="741212" y="18098"/>
                  </a:cubicBezTo>
                  <a:cubicBezTo>
                    <a:pt x="687929" y="18098"/>
                    <a:pt x="644160" y="61913"/>
                    <a:pt x="644160" y="115252"/>
                  </a:cubicBezTo>
                  <a:cubicBezTo>
                    <a:pt x="644160" y="168592"/>
                    <a:pt x="687929" y="212408"/>
                    <a:pt x="741212" y="212408"/>
                  </a:cubicBezTo>
                  <a:cubicBezTo>
                    <a:pt x="794496" y="212408"/>
                    <a:pt x="838264" y="168592"/>
                    <a:pt x="838264" y="115252"/>
                  </a:cubicBezTo>
                  <a:moveTo>
                    <a:pt x="453862" y="785813"/>
                  </a:moveTo>
                  <a:cubicBezTo>
                    <a:pt x="404384" y="785813"/>
                    <a:pt x="386306" y="761047"/>
                    <a:pt x="386306" y="736283"/>
                  </a:cubicBezTo>
                  <a:lnTo>
                    <a:pt x="386306" y="726758"/>
                  </a:lnTo>
                  <a:lnTo>
                    <a:pt x="384403" y="726758"/>
                  </a:lnTo>
                  <a:cubicBezTo>
                    <a:pt x="384403" y="726758"/>
                    <a:pt x="340634" y="797243"/>
                    <a:pt x="234067" y="797243"/>
                  </a:cubicBezTo>
                  <a:cubicBezTo>
                    <a:pt x="93246" y="797243"/>
                    <a:pt x="0" y="685800"/>
                    <a:pt x="0" y="524828"/>
                  </a:cubicBezTo>
                  <a:cubicBezTo>
                    <a:pt x="0" y="360045"/>
                    <a:pt x="98955" y="253365"/>
                    <a:pt x="236922" y="253365"/>
                  </a:cubicBezTo>
                  <a:cubicBezTo>
                    <a:pt x="341586" y="253365"/>
                    <a:pt x="372985" y="289560"/>
                    <a:pt x="372985" y="289560"/>
                  </a:cubicBezTo>
                  <a:lnTo>
                    <a:pt x="374888" y="289560"/>
                  </a:lnTo>
                  <a:cubicBezTo>
                    <a:pt x="374888" y="289560"/>
                    <a:pt x="373936" y="279083"/>
                    <a:pt x="373936" y="266700"/>
                  </a:cubicBezTo>
                  <a:lnTo>
                    <a:pt x="373936" y="167640"/>
                  </a:lnTo>
                  <a:cubicBezTo>
                    <a:pt x="373936" y="153352"/>
                    <a:pt x="366325" y="145733"/>
                    <a:pt x="352052" y="145733"/>
                  </a:cubicBezTo>
                  <a:lnTo>
                    <a:pt x="313993" y="145733"/>
                  </a:lnTo>
                  <a:lnTo>
                    <a:pt x="313993" y="0"/>
                  </a:lnTo>
                  <a:lnTo>
                    <a:pt x="475746" y="0"/>
                  </a:lnTo>
                  <a:cubicBezTo>
                    <a:pt x="527127" y="0"/>
                    <a:pt x="549011" y="21908"/>
                    <a:pt x="549011" y="73342"/>
                  </a:cubicBezTo>
                  <a:lnTo>
                    <a:pt x="549011" y="617220"/>
                  </a:lnTo>
                  <a:cubicBezTo>
                    <a:pt x="549011" y="631508"/>
                    <a:pt x="556623" y="639128"/>
                    <a:pt x="570895" y="639128"/>
                  </a:cubicBezTo>
                  <a:lnTo>
                    <a:pt x="608955" y="639128"/>
                  </a:lnTo>
                  <a:lnTo>
                    <a:pt x="608955" y="785813"/>
                  </a:lnTo>
                  <a:lnTo>
                    <a:pt x="453862" y="785813"/>
                  </a:lnTo>
                  <a:close/>
                  <a:moveTo>
                    <a:pt x="378694" y="525780"/>
                  </a:moveTo>
                  <a:cubicBezTo>
                    <a:pt x="378694" y="462915"/>
                    <a:pt x="345392" y="401955"/>
                    <a:pt x="276884" y="401955"/>
                  </a:cubicBezTo>
                  <a:cubicBezTo>
                    <a:pt x="222649" y="401955"/>
                    <a:pt x="175075" y="446722"/>
                    <a:pt x="175075" y="525780"/>
                  </a:cubicBezTo>
                  <a:cubicBezTo>
                    <a:pt x="175075" y="603885"/>
                    <a:pt x="215989" y="654368"/>
                    <a:pt x="276884" y="654368"/>
                  </a:cubicBezTo>
                  <a:cubicBezTo>
                    <a:pt x="329216" y="653415"/>
                    <a:pt x="378694" y="615315"/>
                    <a:pt x="378694" y="52578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52" name="Google Shape;52;p9"/>
            <p:cNvSpPr/>
            <p:nvPr/>
          </p:nvSpPr>
          <p:spPr>
            <a:xfrm>
              <a:off x="3894247" y="2793674"/>
              <a:ext cx="1236939" cy="1274453"/>
            </a:xfrm>
            <a:custGeom>
              <a:rect b="b" l="l" r="r" t="t"/>
              <a:pathLst>
                <a:path extrusionOk="0" h="1274453" w="1236939">
                  <a:moveTo>
                    <a:pt x="618470" y="36203"/>
                  </a:moveTo>
                  <a:cubicBezTo>
                    <a:pt x="648918" y="36203"/>
                    <a:pt x="673656" y="60968"/>
                    <a:pt x="673656" y="91448"/>
                  </a:cubicBezTo>
                  <a:cubicBezTo>
                    <a:pt x="673656" y="121928"/>
                    <a:pt x="648918" y="146693"/>
                    <a:pt x="618470" y="146693"/>
                  </a:cubicBezTo>
                  <a:cubicBezTo>
                    <a:pt x="588022" y="146693"/>
                    <a:pt x="563283" y="121928"/>
                    <a:pt x="563283" y="91448"/>
                  </a:cubicBezTo>
                  <a:cubicBezTo>
                    <a:pt x="563283" y="60968"/>
                    <a:pt x="588022" y="36203"/>
                    <a:pt x="618470" y="36203"/>
                  </a:cubicBezTo>
                  <a:moveTo>
                    <a:pt x="618470" y="1274453"/>
                  </a:moveTo>
                  <a:cubicBezTo>
                    <a:pt x="648918" y="1274453"/>
                    <a:pt x="673656" y="1249688"/>
                    <a:pt x="673656" y="1219208"/>
                  </a:cubicBezTo>
                  <a:cubicBezTo>
                    <a:pt x="673656" y="1188728"/>
                    <a:pt x="648918" y="1163963"/>
                    <a:pt x="618470" y="1163963"/>
                  </a:cubicBezTo>
                  <a:cubicBezTo>
                    <a:pt x="588022" y="1163963"/>
                    <a:pt x="563283" y="1188728"/>
                    <a:pt x="563283" y="1219208"/>
                  </a:cubicBezTo>
                  <a:cubicBezTo>
                    <a:pt x="563283" y="1250641"/>
                    <a:pt x="588022" y="1274453"/>
                    <a:pt x="618470" y="1274453"/>
                  </a:cubicBezTo>
                  <a:moveTo>
                    <a:pt x="0" y="655328"/>
                  </a:moveTo>
                  <a:cubicBezTo>
                    <a:pt x="0" y="685808"/>
                    <a:pt x="24739" y="710573"/>
                    <a:pt x="55187" y="710573"/>
                  </a:cubicBezTo>
                  <a:cubicBezTo>
                    <a:pt x="85634" y="710573"/>
                    <a:pt x="110373" y="685808"/>
                    <a:pt x="110373" y="655328"/>
                  </a:cubicBezTo>
                  <a:cubicBezTo>
                    <a:pt x="110373" y="624848"/>
                    <a:pt x="85634" y="600083"/>
                    <a:pt x="55187" y="600083"/>
                  </a:cubicBezTo>
                  <a:cubicBezTo>
                    <a:pt x="24739" y="601036"/>
                    <a:pt x="0" y="625801"/>
                    <a:pt x="0" y="655328"/>
                  </a:cubicBezTo>
                  <a:moveTo>
                    <a:pt x="1236940" y="655328"/>
                  </a:moveTo>
                  <a:cubicBezTo>
                    <a:pt x="1236940" y="624848"/>
                    <a:pt x="1212201" y="600083"/>
                    <a:pt x="1181753" y="600083"/>
                  </a:cubicBezTo>
                  <a:cubicBezTo>
                    <a:pt x="1151306" y="600083"/>
                    <a:pt x="1126567" y="624848"/>
                    <a:pt x="1126567" y="655328"/>
                  </a:cubicBezTo>
                  <a:cubicBezTo>
                    <a:pt x="1126567" y="685808"/>
                    <a:pt x="1151306" y="710573"/>
                    <a:pt x="1181753" y="710573"/>
                  </a:cubicBezTo>
                  <a:cubicBezTo>
                    <a:pt x="1212201" y="710573"/>
                    <a:pt x="1236940" y="685808"/>
                    <a:pt x="1236940" y="655328"/>
                  </a:cubicBezTo>
                  <a:moveTo>
                    <a:pt x="180783" y="218131"/>
                  </a:moveTo>
                  <a:cubicBezTo>
                    <a:pt x="158899" y="240038"/>
                    <a:pt x="158899" y="274328"/>
                    <a:pt x="180783" y="296236"/>
                  </a:cubicBezTo>
                  <a:cubicBezTo>
                    <a:pt x="202668" y="318143"/>
                    <a:pt x="236922" y="318143"/>
                    <a:pt x="258806" y="296236"/>
                  </a:cubicBezTo>
                  <a:cubicBezTo>
                    <a:pt x="280690" y="274328"/>
                    <a:pt x="280690" y="240038"/>
                    <a:pt x="258806" y="218131"/>
                  </a:cubicBezTo>
                  <a:cubicBezTo>
                    <a:pt x="236922" y="196223"/>
                    <a:pt x="202668" y="196223"/>
                    <a:pt x="180783" y="218131"/>
                  </a:cubicBezTo>
                  <a:moveTo>
                    <a:pt x="1056156" y="1093478"/>
                  </a:moveTo>
                  <a:cubicBezTo>
                    <a:pt x="1078041" y="1071571"/>
                    <a:pt x="1078041" y="1037281"/>
                    <a:pt x="1056156" y="1015373"/>
                  </a:cubicBezTo>
                  <a:cubicBezTo>
                    <a:pt x="1034272" y="993466"/>
                    <a:pt x="1000018" y="993466"/>
                    <a:pt x="978134" y="1015373"/>
                  </a:cubicBezTo>
                  <a:cubicBezTo>
                    <a:pt x="956250" y="1037281"/>
                    <a:pt x="956250" y="1071571"/>
                    <a:pt x="978134" y="1093478"/>
                  </a:cubicBezTo>
                  <a:cubicBezTo>
                    <a:pt x="1000018" y="1115386"/>
                    <a:pt x="1034272" y="1115386"/>
                    <a:pt x="1056156" y="1093478"/>
                  </a:cubicBezTo>
                  <a:moveTo>
                    <a:pt x="180783" y="1093478"/>
                  </a:moveTo>
                  <a:cubicBezTo>
                    <a:pt x="202668" y="1115386"/>
                    <a:pt x="236922" y="1115386"/>
                    <a:pt x="258806" y="1093478"/>
                  </a:cubicBezTo>
                  <a:cubicBezTo>
                    <a:pt x="280690" y="1071571"/>
                    <a:pt x="280690" y="1037281"/>
                    <a:pt x="258806" y="1015373"/>
                  </a:cubicBezTo>
                  <a:cubicBezTo>
                    <a:pt x="236922" y="993466"/>
                    <a:pt x="202668" y="993466"/>
                    <a:pt x="180783" y="1015373"/>
                  </a:cubicBezTo>
                  <a:cubicBezTo>
                    <a:pt x="159851" y="1037281"/>
                    <a:pt x="159851" y="1071571"/>
                    <a:pt x="180783" y="1093478"/>
                  </a:cubicBezTo>
                  <a:moveTo>
                    <a:pt x="486212" y="335288"/>
                  </a:moveTo>
                  <a:cubicBezTo>
                    <a:pt x="470989" y="341956"/>
                    <a:pt x="463377" y="360053"/>
                    <a:pt x="470037" y="375293"/>
                  </a:cubicBezTo>
                  <a:cubicBezTo>
                    <a:pt x="476698" y="390533"/>
                    <a:pt x="494776" y="398153"/>
                    <a:pt x="510000" y="391486"/>
                  </a:cubicBezTo>
                  <a:cubicBezTo>
                    <a:pt x="525224" y="384818"/>
                    <a:pt x="532836" y="366721"/>
                    <a:pt x="526175" y="351481"/>
                  </a:cubicBezTo>
                  <a:cubicBezTo>
                    <a:pt x="519515" y="336241"/>
                    <a:pt x="501436" y="328621"/>
                    <a:pt x="486212" y="335288"/>
                  </a:cubicBezTo>
                  <a:moveTo>
                    <a:pt x="750727" y="976321"/>
                  </a:moveTo>
                  <a:cubicBezTo>
                    <a:pt x="765951" y="969653"/>
                    <a:pt x="773563" y="951556"/>
                    <a:pt x="766903" y="936316"/>
                  </a:cubicBezTo>
                  <a:cubicBezTo>
                    <a:pt x="760242" y="921076"/>
                    <a:pt x="742164" y="913456"/>
                    <a:pt x="726940" y="920123"/>
                  </a:cubicBezTo>
                  <a:cubicBezTo>
                    <a:pt x="711716" y="926791"/>
                    <a:pt x="704104" y="944888"/>
                    <a:pt x="710765" y="960128"/>
                  </a:cubicBezTo>
                  <a:cubicBezTo>
                    <a:pt x="717425" y="975368"/>
                    <a:pt x="735503" y="982036"/>
                    <a:pt x="750727" y="976321"/>
                  </a:cubicBezTo>
                  <a:moveTo>
                    <a:pt x="298769" y="788678"/>
                  </a:moveTo>
                  <a:cubicBezTo>
                    <a:pt x="305429" y="803918"/>
                    <a:pt x="323507" y="811538"/>
                    <a:pt x="338731" y="804871"/>
                  </a:cubicBezTo>
                  <a:cubicBezTo>
                    <a:pt x="353955" y="798203"/>
                    <a:pt x="361567" y="780106"/>
                    <a:pt x="354907" y="764866"/>
                  </a:cubicBezTo>
                  <a:cubicBezTo>
                    <a:pt x="348246" y="749626"/>
                    <a:pt x="330168" y="742006"/>
                    <a:pt x="314944" y="748673"/>
                  </a:cubicBezTo>
                  <a:cubicBezTo>
                    <a:pt x="299720" y="754388"/>
                    <a:pt x="292108" y="772486"/>
                    <a:pt x="298769" y="788678"/>
                  </a:cubicBezTo>
                  <a:moveTo>
                    <a:pt x="1162723" y="348623"/>
                  </a:moveTo>
                  <a:cubicBezTo>
                    <a:pt x="1156063" y="333383"/>
                    <a:pt x="1137985" y="325763"/>
                    <a:pt x="1122761" y="332431"/>
                  </a:cubicBezTo>
                  <a:cubicBezTo>
                    <a:pt x="1107537" y="339098"/>
                    <a:pt x="1099925" y="357196"/>
                    <a:pt x="1106585" y="372436"/>
                  </a:cubicBezTo>
                  <a:cubicBezTo>
                    <a:pt x="1113246" y="387676"/>
                    <a:pt x="1131324" y="395296"/>
                    <a:pt x="1146548" y="388628"/>
                  </a:cubicBezTo>
                  <a:cubicBezTo>
                    <a:pt x="1161772" y="381961"/>
                    <a:pt x="1169384" y="363863"/>
                    <a:pt x="1162723" y="348623"/>
                  </a:cubicBezTo>
                  <a:moveTo>
                    <a:pt x="298769" y="522931"/>
                  </a:moveTo>
                  <a:cubicBezTo>
                    <a:pt x="292108" y="538171"/>
                    <a:pt x="299720" y="556268"/>
                    <a:pt x="314944" y="562936"/>
                  </a:cubicBezTo>
                  <a:cubicBezTo>
                    <a:pt x="330168" y="569603"/>
                    <a:pt x="348246" y="561983"/>
                    <a:pt x="354907" y="546743"/>
                  </a:cubicBezTo>
                  <a:cubicBezTo>
                    <a:pt x="361567" y="531503"/>
                    <a:pt x="353955" y="513406"/>
                    <a:pt x="338731" y="506738"/>
                  </a:cubicBezTo>
                  <a:cubicBezTo>
                    <a:pt x="322556" y="500071"/>
                    <a:pt x="305429" y="507691"/>
                    <a:pt x="298769" y="522931"/>
                  </a:cubicBezTo>
                  <a:moveTo>
                    <a:pt x="938171" y="788678"/>
                  </a:moveTo>
                  <a:cubicBezTo>
                    <a:pt x="944832" y="773438"/>
                    <a:pt x="937220" y="755341"/>
                    <a:pt x="921996" y="748673"/>
                  </a:cubicBezTo>
                  <a:cubicBezTo>
                    <a:pt x="906772" y="742006"/>
                    <a:pt x="888694" y="749626"/>
                    <a:pt x="882033" y="764866"/>
                  </a:cubicBezTo>
                  <a:cubicBezTo>
                    <a:pt x="875373" y="780106"/>
                    <a:pt x="882985" y="798203"/>
                    <a:pt x="898209" y="804871"/>
                  </a:cubicBezTo>
                  <a:cubicBezTo>
                    <a:pt x="914384" y="811538"/>
                    <a:pt x="932462" y="803918"/>
                    <a:pt x="938171" y="788678"/>
                  </a:cubicBezTo>
                  <a:moveTo>
                    <a:pt x="486212" y="976321"/>
                  </a:moveTo>
                  <a:cubicBezTo>
                    <a:pt x="501436" y="982988"/>
                    <a:pt x="519515" y="975368"/>
                    <a:pt x="526175" y="960128"/>
                  </a:cubicBezTo>
                  <a:cubicBezTo>
                    <a:pt x="532836" y="944888"/>
                    <a:pt x="525224" y="926791"/>
                    <a:pt x="510000" y="920123"/>
                  </a:cubicBezTo>
                  <a:cubicBezTo>
                    <a:pt x="494776" y="913456"/>
                    <a:pt x="476698" y="921076"/>
                    <a:pt x="470037" y="936316"/>
                  </a:cubicBezTo>
                  <a:cubicBezTo>
                    <a:pt x="462425" y="951556"/>
                    <a:pt x="470037" y="969653"/>
                    <a:pt x="486212" y="976321"/>
                  </a:cubicBezTo>
                  <a:moveTo>
                    <a:pt x="850634" y="254326"/>
                  </a:moveTo>
                  <a:cubicBezTo>
                    <a:pt x="834459" y="250516"/>
                    <a:pt x="817332" y="261946"/>
                    <a:pt x="814477" y="278138"/>
                  </a:cubicBezTo>
                  <a:cubicBezTo>
                    <a:pt x="810671" y="294331"/>
                    <a:pt x="822089" y="311476"/>
                    <a:pt x="838265" y="314333"/>
                  </a:cubicBezTo>
                  <a:cubicBezTo>
                    <a:pt x="854440" y="318143"/>
                    <a:pt x="871567" y="306713"/>
                    <a:pt x="874421" y="290521"/>
                  </a:cubicBezTo>
                  <a:cubicBezTo>
                    <a:pt x="878227" y="274328"/>
                    <a:pt x="866809" y="258136"/>
                    <a:pt x="850634" y="254326"/>
                  </a:cubicBezTo>
                  <a:moveTo>
                    <a:pt x="618470" y="743911"/>
                  </a:moveTo>
                  <a:cubicBezTo>
                    <a:pt x="666996" y="743911"/>
                    <a:pt x="706959" y="703906"/>
                    <a:pt x="706959" y="655328"/>
                  </a:cubicBezTo>
                  <a:cubicBezTo>
                    <a:pt x="706959" y="606751"/>
                    <a:pt x="666996" y="566746"/>
                    <a:pt x="618470" y="566746"/>
                  </a:cubicBezTo>
                  <a:cubicBezTo>
                    <a:pt x="569944" y="566746"/>
                    <a:pt x="529981" y="606751"/>
                    <a:pt x="529981" y="655328"/>
                  </a:cubicBezTo>
                  <a:cubicBezTo>
                    <a:pt x="529981" y="703906"/>
                    <a:pt x="569944" y="743911"/>
                    <a:pt x="618470" y="743911"/>
                  </a:cubicBezTo>
                  <a:moveTo>
                    <a:pt x="1170335" y="15248"/>
                  </a:moveTo>
                  <a:cubicBezTo>
                    <a:pt x="1148451" y="-5707"/>
                    <a:pt x="1114197" y="-4754"/>
                    <a:pt x="1092313" y="16201"/>
                  </a:cubicBezTo>
                  <a:cubicBezTo>
                    <a:pt x="1071380" y="38108"/>
                    <a:pt x="1072332" y="72398"/>
                    <a:pt x="1093264" y="93353"/>
                  </a:cubicBezTo>
                  <a:cubicBezTo>
                    <a:pt x="1115149" y="114308"/>
                    <a:pt x="1149402" y="113356"/>
                    <a:pt x="1170335" y="92401"/>
                  </a:cubicBezTo>
                  <a:cubicBezTo>
                    <a:pt x="1193171" y="71446"/>
                    <a:pt x="1192220" y="36203"/>
                    <a:pt x="1170335" y="15248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53" name="Google Shape;53;p9"/>
            <p:cNvSpPr/>
            <p:nvPr/>
          </p:nvSpPr>
          <p:spPr>
            <a:xfrm>
              <a:off x="3997960" y="2805082"/>
              <a:ext cx="1078991" cy="1159819"/>
            </a:xfrm>
            <a:custGeom>
              <a:rect b="b" l="l" r="r" t="t"/>
              <a:pathLst>
                <a:path extrusionOk="0" h="1159819" w="1078991">
                  <a:moveTo>
                    <a:pt x="642257" y="142905"/>
                  </a:moveTo>
                  <a:cubicBezTo>
                    <a:pt x="661287" y="161955"/>
                    <a:pt x="661287" y="193387"/>
                    <a:pt x="642257" y="212437"/>
                  </a:cubicBezTo>
                  <a:cubicBezTo>
                    <a:pt x="633694" y="221010"/>
                    <a:pt x="622276" y="225772"/>
                    <a:pt x="610858" y="226725"/>
                  </a:cubicBezTo>
                  <a:cubicBezTo>
                    <a:pt x="598488" y="226725"/>
                    <a:pt x="587071" y="231487"/>
                    <a:pt x="577556" y="241012"/>
                  </a:cubicBezTo>
                  <a:cubicBezTo>
                    <a:pt x="568041" y="250537"/>
                    <a:pt x="563283" y="261967"/>
                    <a:pt x="563283" y="274350"/>
                  </a:cubicBezTo>
                  <a:cubicBezTo>
                    <a:pt x="562332" y="285780"/>
                    <a:pt x="557574" y="297210"/>
                    <a:pt x="549011" y="305782"/>
                  </a:cubicBezTo>
                  <a:cubicBezTo>
                    <a:pt x="529981" y="324832"/>
                    <a:pt x="498582" y="324832"/>
                    <a:pt x="479552" y="305782"/>
                  </a:cubicBezTo>
                  <a:cubicBezTo>
                    <a:pt x="470989" y="297210"/>
                    <a:pt x="466231" y="285780"/>
                    <a:pt x="465280" y="274350"/>
                  </a:cubicBezTo>
                  <a:cubicBezTo>
                    <a:pt x="464328" y="262920"/>
                    <a:pt x="459571" y="250537"/>
                    <a:pt x="451007" y="241965"/>
                  </a:cubicBezTo>
                  <a:cubicBezTo>
                    <a:pt x="441492" y="232440"/>
                    <a:pt x="430074" y="227677"/>
                    <a:pt x="417705" y="227677"/>
                  </a:cubicBezTo>
                  <a:cubicBezTo>
                    <a:pt x="406287" y="226725"/>
                    <a:pt x="394869" y="221962"/>
                    <a:pt x="386306" y="213390"/>
                  </a:cubicBezTo>
                  <a:cubicBezTo>
                    <a:pt x="367276" y="194340"/>
                    <a:pt x="367276" y="162907"/>
                    <a:pt x="386306" y="143857"/>
                  </a:cubicBezTo>
                  <a:cubicBezTo>
                    <a:pt x="405336" y="124807"/>
                    <a:pt x="436735" y="124807"/>
                    <a:pt x="455765" y="143857"/>
                  </a:cubicBezTo>
                  <a:cubicBezTo>
                    <a:pt x="464328" y="152430"/>
                    <a:pt x="469086" y="163860"/>
                    <a:pt x="470037" y="175290"/>
                  </a:cubicBezTo>
                  <a:cubicBezTo>
                    <a:pt x="470037" y="187672"/>
                    <a:pt x="474794" y="199102"/>
                    <a:pt x="484309" y="208627"/>
                  </a:cubicBezTo>
                  <a:cubicBezTo>
                    <a:pt x="492873" y="217200"/>
                    <a:pt x="503339" y="221962"/>
                    <a:pt x="513806" y="222915"/>
                  </a:cubicBezTo>
                  <a:cubicBezTo>
                    <a:pt x="524272" y="221962"/>
                    <a:pt x="534739" y="217200"/>
                    <a:pt x="543302" y="208627"/>
                  </a:cubicBezTo>
                  <a:cubicBezTo>
                    <a:pt x="552817" y="199102"/>
                    <a:pt x="557574" y="187672"/>
                    <a:pt x="557574" y="175290"/>
                  </a:cubicBezTo>
                  <a:cubicBezTo>
                    <a:pt x="558526" y="163860"/>
                    <a:pt x="563283" y="152430"/>
                    <a:pt x="571847" y="143857"/>
                  </a:cubicBezTo>
                  <a:cubicBezTo>
                    <a:pt x="591828" y="123855"/>
                    <a:pt x="623227" y="123855"/>
                    <a:pt x="642257" y="142905"/>
                  </a:cubicBezTo>
                  <a:moveTo>
                    <a:pt x="642257" y="1144935"/>
                  </a:moveTo>
                  <a:cubicBezTo>
                    <a:pt x="661287" y="1125885"/>
                    <a:pt x="661287" y="1094452"/>
                    <a:pt x="642257" y="1075402"/>
                  </a:cubicBezTo>
                  <a:cubicBezTo>
                    <a:pt x="633694" y="1066830"/>
                    <a:pt x="622276" y="1062067"/>
                    <a:pt x="610858" y="1061115"/>
                  </a:cubicBezTo>
                  <a:cubicBezTo>
                    <a:pt x="598488" y="1061115"/>
                    <a:pt x="587071" y="1056352"/>
                    <a:pt x="577556" y="1046827"/>
                  </a:cubicBezTo>
                  <a:cubicBezTo>
                    <a:pt x="568041" y="1037302"/>
                    <a:pt x="563283" y="1025872"/>
                    <a:pt x="563283" y="1013490"/>
                  </a:cubicBezTo>
                  <a:cubicBezTo>
                    <a:pt x="562332" y="1002060"/>
                    <a:pt x="557574" y="990630"/>
                    <a:pt x="549011" y="982058"/>
                  </a:cubicBezTo>
                  <a:cubicBezTo>
                    <a:pt x="529981" y="963008"/>
                    <a:pt x="498582" y="963008"/>
                    <a:pt x="479552" y="982058"/>
                  </a:cubicBezTo>
                  <a:cubicBezTo>
                    <a:pt x="470989" y="990630"/>
                    <a:pt x="466231" y="1002060"/>
                    <a:pt x="465280" y="1013490"/>
                  </a:cubicBezTo>
                  <a:cubicBezTo>
                    <a:pt x="464328" y="1024920"/>
                    <a:pt x="459571" y="1037302"/>
                    <a:pt x="451007" y="1045875"/>
                  </a:cubicBezTo>
                  <a:cubicBezTo>
                    <a:pt x="441492" y="1055400"/>
                    <a:pt x="430074" y="1060163"/>
                    <a:pt x="417705" y="1060163"/>
                  </a:cubicBezTo>
                  <a:cubicBezTo>
                    <a:pt x="406287" y="1061115"/>
                    <a:pt x="394869" y="1065877"/>
                    <a:pt x="386306" y="1074450"/>
                  </a:cubicBezTo>
                  <a:cubicBezTo>
                    <a:pt x="367276" y="1093500"/>
                    <a:pt x="367276" y="1124933"/>
                    <a:pt x="386306" y="1143983"/>
                  </a:cubicBezTo>
                  <a:cubicBezTo>
                    <a:pt x="405336" y="1163033"/>
                    <a:pt x="436735" y="1163033"/>
                    <a:pt x="455765" y="1143983"/>
                  </a:cubicBezTo>
                  <a:cubicBezTo>
                    <a:pt x="464328" y="1135410"/>
                    <a:pt x="469086" y="1123980"/>
                    <a:pt x="470037" y="1112550"/>
                  </a:cubicBezTo>
                  <a:cubicBezTo>
                    <a:pt x="470037" y="1100167"/>
                    <a:pt x="474794" y="1088738"/>
                    <a:pt x="484309" y="1079213"/>
                  </a:cubicBezTo>
                  <a:cubicBezTo>
                    <a:pt x="492873" y="1070640"/>
                    <a:pt x="503339" y="1065877"/>
                    <a:pt x="513806" y="1064925"/>
                  </a:cubicBezTo>
                  <a:cubicBezTo>
                    <a:pt x="524272" y="1065877"/>
                    <a:pt x="534739" y="1070640"/>
                    <a:pt x="543302" y="1079213"/>
                  </a:cubicBezTo>
                  <a:cubicBezTo>
                    <a:pt x="552817" y="1088738"/>
                    <a:pt x="557574" y="1100167"/>
                    <a:pt x="557574" y="1112550"/>
                  </a:cubicBezTo>
                  <a:cubicBezTo>
                    <a:pt x="558526" y="1123980"/>
                    <a:pt x="563283" y="1135410"/>
                    <a:pt x="571847" y="1143983"/>
                  </a:cubicBezTo>
                  <a:cubicBezTo>
                    <a:pt x="591828" y="1164938"/>
                    <a:pt x="623227" y="1164938"/>
                    <a:pt x="642257" y="1144935"/>
                  </a:cubicBezTo>
                  <a:moveTo>
                    <a:pt x="481455" y="356265"/>
                  </a:moveTo>
                  <a:cubicBezTo>
                    <a:pt x="466231" y="349597"/>
                    <a:pt x="448153" y="357217"/>
                    <a:pt x="441492" y="372457"/>
                  </a:cubicBezTo>
                  <a:cubicBezTo>
                    <a:pt x="438638" y="379125"/>
                    <a:pt x="438638" y="386745"/>
                    <a:pt x="440541" y="393412"/>
                  </a:cubicBezTo>
                  <a:cubicBezTo>
                    <a:pt x="443395" y="400080"/>
                    <a:pt x="443395" y="408652"/>
                    <a:pt x="440541" y="416272"/>
                  </a:cubicBezTo>
                  <a:cubicBezTo>
                    <a:pt x="437686" y="422940"/>
                    <a:pt x="432929" y="427702"/>
                    <a:pt x="427220" y="431512"/>
                  </a:cubicBezTo>
                  <a:cubicBezTo>
                    <a:pt x="420559" y="433417"/>
                    <a:pt x="413899" y="433417"/>
                    <a:pt x="407239" y="430560"/>
                  </a:cubicBezTo>
                  <a:cubicBezTo>
                    <a:pt x="399627" y="427702"/>
                    <a:pt x="393918" y="421987"/>
                    <a:pt x="391063" y="415320"/>
                  </a:cubicBezTo>
                  <a:cubicBezTo>
                    <a:pt x="388209" y="408652"/>
                    <a:pt x="382500" y="403890"/>
                    <a:pt x="375839" y="401032"/>
                  </a:cubicBezTo>
                  <a:cubicBezTo>
                    <a:pt x="360615" y="394365"/>
                    <a:pt x="342537" y="401985"/>
                    <a:pt x="335877" y="417225"/>
                  </a:cubicBezTo>
                  <a:cubicBezTo>
                    <a:pt x="329216" y="432465"/>
                    <a:pt x="336828" y="450562"/>
                    <a:pt x="352052" y="457230"/>
                  </a:cubicBezTo>
                  <a:cubicBezTo>
                    <a:pt x="358712" y="460087"/>
                    <a:pt x="366324" y="460087"/>
                    <a:pt x="372985" y="458182"/>
                  </a:cubicBezTo>
                  <a:cubicBezTo>
                    <a:pt x="379645" y="455325"/>
                    <a:pt x="388209" y="455325"/>
                    <a:pt x="395821" y="458182"/>
                  </a:cubicBezTo>
                  <a:cubicBezTo>
                    <a:pt x="403433" y="461040"/>
                    <a:pt x="409142" y="466755"/>
                    <a:pt x="411996" y="473422"/>
                  </a:cubicBezTo>
                  <a:cubicBezTo>
                    <a:pt x="414851" y="480090"/>
                    <a:pt x="420559" y="484852"/>
                    <a:pt x="428171" y="487710"/>
                  </a:cubicBezTo>
                  <a:cubicBezTo>
                    <a:pt x="443395" y="494377"/>
                    <a:pt x="461474" y="486757"/>
                    <a:pt x="468134" y="471517"/>
                  </a:cubicBezTo>
                  <a:cubicBezTo>
                    <a:pt x="470989" y="464850"/>
                    <a:pt x="470989" y="457230"/>
                    <a:pt x="469086" y="450562"/>
                  </a:cubicBezTo>
                  <a:cubicBezTo>
                    <a:pt x="466231" y="443895"/>
                    <a:pt x="466231" y="435322"/>
                    <a:pt x="469086" y="427702"/>
                  </a:cubicBezTo>
                  <a:cubicBezTo>
                    <a:pt x="471940" y="420082"/>
                    <a:pt x="477649" y="414367"/>
                    <a:pt x="484309" y="411510"/>
                  </a:cubicBezTo>
                  <a:cubicBezTo>
                    <a:pt x="490970" y="408652"/>
                    <a:pt x="495727" y="402937"/>
                    <a:pt x="498582" y="396270"/>
                  </a:cubicBezTo>
                  <a:cubicBezTo>
                    <a:pt x="504291" y="380077"/>
                    <a:pt x="496679" y="361980"/>
                    <a:pt x="481455" y="356265"/>
                  </a:cubicBezTo>
                  <a:moveTo>
                    <a:pt x="694589" y="871567"/>
                  </a:moveTo>
                  <a:cubicBezTo>
                    <a:pt x="701250" y="856327"/>
                    <a:pt x="693638" y="838230"/>
                    <a:pt x="678414" y="831562"/>
                  </a:cubicBezTo>
                  <a:cubicBezTo>
                    <a:pt x="671753" y="828705"/>
                    <a:pt x="664142" y="828705"/>
                    <a:pt x="657481" y="830610"/>
                  </a:cubicBezTo>
                  <a:cubicBezTo>
                    <a:pt x="650821" y="833467"/>
                    <a:pt x="642257" y="833467"/>
                    <a:pt x="634645" y="830610"/>
                  </a:cubicBezTo>
                  <a:cubicBezTo>
                    <a:pt x="627033" y="827752"/>
                    <a:pt x="621324" y="822037"/>
                    <a:pt x="618470" y="815370"/>
                  </a:cubicBezTo>
                  <a:cubicBezTo>
                    <a:pt x="615615" y="808702"/>
                    <a:pt x="609907" y="803940"/>
                    <a:pt x="603246" y="801083"/>
                  </a:cubicBezTo>
                  <a:cubicBezTo>
                    <a:pt x="588022" y="794415"/>
                    <a:pt x="569944" y="802035"/>
                    <a:pt x="563283" y="817275"/>
                  </a:cubicBezTo>
                  <a:cubicBezTo>
                    <a:pt x="560429" y="824895"/>
                    <a:pt x="560429" y="831562"/>
                    <a:pt x="562332" y="839183"/>
                  </a:cubicBezTo>
                  <a:cubicBezTo>
                    <a:pt x="565186" y="845850"/>
                    <a:pt x="565186" y="854422"/>
                    <a:pt x="562332" y="861090"/>
                  </a:cubicBezTo>
                  <a:cubicBezTo>
                    <a:pt x="559477" y="868710"/>
                    <a:pt x="553768" y="874425"/>
                    <a:pt x="547108" y="877283"/>
                  </a:cubicBezTo>
                  <a:cubicBezTo>
                    <a:pt x="540448" y="880140"/>
                    <a:pt x="535690" y="885855"/>
                    <a:pt x="532836" y="892522"/>
                  </a:cubicBezTo>
                  <a:cubicBezTo>
                    <a:pt x="526175" y="907762"/>
                    <a:pt x="533787" y="925860"/>
                    <a:pt x="549011" y="932527"/>
                  </a:cubicBezTo>
                  <a:cubicBezTo>
                    <a:pt x="564235" y="939195"/>
                    <a:pt x="582313" y="931575"/>
                    <a:pt x="588974" y="916335"/>
                  </a:cubicBezTo>
                  <a:cubicBezTo>
                    <a:pt x="591828" y="909667"/>
                    <a:pt x="591828" y="902047"/>
                    <a:pt x="589925" y="895380"/>
                  </a:cubicBezTo>
                  <a:cubicBezTo>
                    <a:pt x="587071" y="888712"/>
                    <a:pt x="587071" y="880140"/>
                    <a:pt x="589925" y="872520"/>
                  </a:cubicBezTo>
                  <a:cubicBezTo>
                    <a:pt x="592780" y="865852"/>
                    <a:pt x="597537" y="861090"/>
                    <a:pt x="603246" y="857280"/>
                  </a:cubicBezTo>
                  <a:cubicBezTo>
                    <a:pt x="609907" y="855375"/>
                    <a:pt x="616567" y="855375"/>
                    <a:pt x="623227" y="858233"/>
                  </a:cubicBezTo>
                  <a:cubicBezTo>
                    <a:pt x="630839" y="861090"/>
                    <a:pt x="636548" y="866805"/>
                    <a:pt x="639403" y="873472"/>
                  </a:cubicBezTo>
                  <a:cubicBezTo>
                    <a:pt x="642257" y="880140"/>
                    <a:pt x="647966" y="884902"/>
                    <a:pt x="654627" y="887760"/>
                  </a:cubicBezTo>
                  <a:cubicBezTo>
                    <a:pt x="670802" y="895380"/>
                    <a:pt x="688880" y="887760"/>
                    <a:pt x="694589" y="871567"/>
                  </a:cubicBezTo>
                  <a:moveTo>
                    <a:pt x="226455" y="677258"/>
                  </a:moveTo>
                  <a:cubicBezTo>
                    <a:pt x="219795" y="692497"/>
                    <a:pt x="227407" y="710595"/>
                    <a:pt x="242630" y="717262"/>
                  </a:cubicBezTo>
                  <a:cubicBezTo>
                    <a:pt x="249291" y="720120"/>
                    <a:pt x="256903" y="720120"/>
                    <a:pt x="263563" y="718215"/>
                  </a:cubicBezTo>
                  <a:cubicBezTo>
                    <a:pt x="270224" y="715358"/>
                    <a:pt x="278787" y="715358"/>
                    <a:pt x="286399" y="718215"/>
                  </a:cubicBezTo>
                  <a:cubicBezTo>
                    <a:pt x="293060" y="721072"/>
                    <a:pt x="297817" y="725835"/>
                    <a:pt x="301623" y="731550"/>
                  </a:cubicBezTo>
                  <a:cubicBezTo>
                    <a:pt x="303526" y="738217"/>
                    <a:pt x="303526" y="744885"/>
                    <a:pt x="300671" y="751552"/>
                  </a:cubicBezTo>
                  <a:cubicBezTo>
                    <a:pt x="297817" y="759172"/>
                    <a:pt x="292108" y="764887"/>
                    <a:pt x="285448" y="767745"/>
                  </a:cubicBezTo>
                  <a:cubicBezTo>
                    <a:pt x="278787" y="770602"/>
                    <a:pt x="274030" y="776317"/>
                    <a:pt x="271175" y="782985"/>
                  </a:cubicBezTo>
                  <a:cubicBezTo>
                    <a:pt x="264515" y="798225"/>
                    <a:pt x="272127" y="816322"/>
                    <a:pt x="287351" y="822990"/>
                  </a:cubicBezTo>
                  <a:cubicBezTo>
                    <a:pt x="302575" y="829658"/>
                    <a:pt x="320653" y="822037"/>
                    <a:pt x="327313" y="806797"/>
                  </a:cubicBezTo>
                  <a:cubicBezTo>
                    <a:pt x="330168" y="800130"/>
                    <a:pt x="330168" y="792510"/>
                    <a:pt x="328265" y="785842"/>
                  </a:cubicBezTo>
                  <a:cubicBezTo>
                    <a:pt x="325410" y="779175"/>
                    <a:pt x="325410" y="770602"/>
                    <a:pt x="328265" y="762983"/>
                  </a:cubicBezTo>
                  <a:cubicBezTo>
                    <a:pt x="331119" y="755362"/>
                    <a:pt x="336828" y="749647"/>
                    <a:pt x="343489" y="746790"/>
                  </a:cubicBezTo>
                  <a:cubicBezTo>
                    <a:pt x="350149" y="743933"/>
                    <a:pt x="354907" y="738217"/>
                    <a:pt x="357761" y="730597"/>
                  </a:cubicBezTo>
                  <a:cubicBezTo>
                    <a:pt x="364422" y="715358"/>
                    <a:pt x="356810" y="697260"/>
                    <a:pt x="341586" y="690592"/>
                  </a:cubicBezTo>
                  <a:cubicBezTo>
                    <a:pt x="334925" y="687735"/>
                    <a:pt x="327313" y="687735"/>
                    <a:pt x="320653" y="689640"/>
                  </a:cubicBezTo>
                  <a:cubicBezTo>
                    <a:pt x="313992" y="692497"/>
                    <a:pt x="305429" y="692497"/>
                    <a:pt x="297817" y="689640"/>
                  </a:cubicBezTo>
                  <a:cubicBezTo>
                    <a:pt x="290205" y="686783"/>
                    <a:pt x="284496" y="681067"/>
                    <a:pt x="281642" y="674400"/>
                  </a:cubicBezTo>
                  <a:cubicBezTo>
                    <a:pt x="278787" y="667733"/>
                    <a:pt x="273078" y="662970"/>
                    <a:pt x="266418" y="660112"/>
                  </a:cubicBezTo>
                  <a:cubicBezTo>
                    <a:pt x="251194" y="654397"/>
                    <a:pt x="233116" y="662017"/>
                    <a:pt x="226455" y="677258"/>
                  </a:cubicBezTo>
                  <a:moveTo>
                    <a:pt x="965764" y="289590"/>
                  </a:moveTo>
                  <a:cubicBezTo>
                    <a:pt x="950541" y="282922"/>
                    <a:pt x="932462" y="290542"/>
                    <a:pt x="925802" y="305782"/>
                  </a:cubicBezTo>
                  <a:cubicBezTo>
                    <a:pt x="922947" y="312450"/>
                    <a:pt x="922947" y="320070"/>
                    <a:pt x="924850" y="326737"/>
                  </a:cubicBezTo>
                  <a:cubicBezTo>
                    <a:pt x="927705" y="333405"/>
                    <a:pt x="927705" y="341977"/>
                    <a:pt x="924850" y="349597"/>
                  </a:cubicBezTo>
                  <a:cubicBezTo>
                    <a:pt x="921996" y="357217"/>
                    <a:pt x="916287" y="362932"/>
                    <a:pt x="909627" y="365790"/>
                  </a:cubicBezTo>
                  <a:cubicBezTo>
                    <a:pt x="902966" y="368647"/>
                    <a:pt x="898208" y="374362"/>
                    <a:pt x="895354" y="381030"/>
                  </a:cubicBezTo>
                  <a:cubicBezTo>
                    <a:pt x="888694" y="396270"/>
                    <a:pt x="896306" y="414367"/>
                    <a:pt x="911529" y="421035"/>
                  </a:cubicBezTo>
                  <a:cubicBezTo>
                    <a:pt x="919141" y="423892"/>
                    <a:pt x="925802" y="423892"/>
                    <a:pt x="933414" y="421987"/>
                  </a:cubicBezTo>
                  <a:cubicBezTo>
                    <a:pt x="940074" y="419130"/>
                    <a:pt x="948638" y="419130"/>
                    <a:pt x="955298" y="421987"/>
                  </a:cubicBezTo>
                  <a:cubicBezTo>
                    <a:pt x="962910" y="424845"/>
                    <a:pt x="968619" y="430560"/>
                    <a:pt x="971473" y="437227"/>
                  </a:cubicBezTo>
                  <a:cubicBezTo>
                    <a:pt x="974328" y="443895"/>
                    <a:pt x="980037" y="448657"/>
                    <a:pt x="986697" y="451515"/>
                  </a:cubicBezTo>
                  <a:cubicBezTo>
                    <a:pt x="1001921" y="458182"/>
                    <a:pt x="1019999" y="450562"/>
                    <a:pt x="1026660" y="435322"/>
                  </a:cubicBezTo>
                  <a:cubicBezTo>
                    <a:pt x="1033320" y="420082"/>
                    <a:pt x="1025709" y="401985"/>
                    <a:pt x="1010485" y="395317"/>
                  </a:cubicBezTo>
                  <a:cubicBezTo>
                    <a:pt x="1003824" y="392460"/>
                    <a:pt x="996212" y="392460"/>
                    <a:pt x="989552" y="394365"/>
                  </a:cubicBezTo>
                  <a:cubicBezTo>
                    <a:pt x="982891" y="397222"/>
                    <a:pt x="974328" y="397222"/>
                    <a:pt x="966716" y="394365"/>
                  </a:cubicBezTo>
                  <a:cubicBezTo>
                    <a:pt x="960055" y="391507"/>
                    <a:pt x="955298" y="386745"/>
                    <a:pt x="951492" y="381030"/>
                  </a:cubicBezTo>
                  <a:cubicBezTo>
                    <a:pt x="949589" y="374362"/>
                    <a:pt x="949589" y="367695"/>
                    <a:pt x="952444" y="361027"/>
                  </a:cubicBezTo>
                  <a:cubicBezTo>
                    <a:pt x="955298" y="353407"/>
                    <a:pt x="961007" y="347692"/>
                    <a:pt x="967667" y="344835"/>
                  </a:cubicBezTo>
                  <a:cubicBezTo>
                    <a:pt x="974328" y="341977"/>
                    <a:pt x="979085" y="336262"/>
                    <a:pt x="981940" y="329595"/>
                  </a:cubicBezTo>
                  <a:cubicBezTo>
                    <a:pt x="989552" y="313402"/>
                    <a:pt x="981940" y="295305"/>
                    <a:pt x="965764" y="289590"/>
                  </a:cubicBezTo>
                  <a:moveTo>
                    <a:pt x="287351" y="463897"/>
                  </a:moveTo>
                  <a:cubicBezTo>
                    <a:pt x="272127" y="470565"/>
                    <a:pt x="264515" y="488662"/>
                    <a:pt x="271175" y="503902"/>
                  </a:cubicBezTo>
                  <a:cubicBezTo>
                    <a:pt x="274030" y="510570"/>
                    <a:pt x="279739" y="516285"/>
                    <a:pt x="285448" y="519142"/>
                  </a:cubicBezTo>
                  <a:cubicBezTo>
                    <a:pt x="292108" y="522000"/>
                    <a:pt x="297817" y="527715"/>
                    <a:pt x="300671" y="535335"/>
                  </a:cubicBezTo>
                  <a:cubicBezTo>
                    <a:pt x="303526" y="542002"/>
                    <a:pt x="303526" y="548670"/>
                    <a:pt x="301623" y="555337"/>
                  </a:cubicBezTo>
                  <a:cubicBezTo>
                    <a:pt x="298769" y="561052"/>
                    <a:pt x="293060" y="565815"/>
                    <a:pt x="286399" y="568672"/>
                  </a:cubicBezTo>
                  <a:cubicBezTo>
                    <a:pt x="278787" y="571530"/>
                    <a:pt x="271175" y="571530"/>
                    <a:pt x="263563" y="568672"/>
                  </a:cubicBezTo>
                  <a:cubicBezTo>
                    <a:pt x="256903" y="566767"/>
                    <a:pt x="249291" y="566767"/>
                    <a:pt x="242630" y="569625"/>
                  </a:cubicBezTo>
                  <a:cubicBezTo>
                    <a:pt x="227407" y="576292"/>
                    <a:pt x="219795" y="594390"/>
                    <a:pt x="226455" y="609630"/>
                  </a:cubicBezTo>
                  <a:cubicBezTo>
                    <a:pt x="233116" y="624870"/>
                    <a:pt x="251194" y="632490"/>
                    <a:pt x="266418" y="625822"/>
                  </a:cubicBezTo>
                  <a:cubicBezTo>
                    <a:pt x="273078" y="622965"/>
                    <a:pt x="278787" y="617250"/>
                    <a:pt x="281642" y="611535"/>
                  </a:cubicBezTo>
                  <a:cubicBezTo>
                    <a:pt x="284496" y="604867"/>
                    <a:pt x="290205" y="599152"/>
                    <a:pt x="297817" y="596295"/>
                  </a:cubicBezTo>
                  <a:cubicBezTo>
                    <a:pt x="305429" y="593437"/>
                    <a:pt x="313041" y="593437"/>
                    <a:pt x="319701" y="596295"/>
                  </a:cubicBezTo>
                  <a:cubicBezTo>
                    <a:pt x="326362" y="598200"/>
                    <a:pt x="333974" y="598200"/>
                    <a:pt x="341586" y="595342"/>
                  </a:cubicBezTo>
                  <a:cubicBezTo>
                    <a:pt x="356810" y="588675"/>
                    <a:pt x="364422" y="570577"/>
                    <a:pt x="357761" y="555337"/>
                  </a:cubicBezTo>
                  <a:cubicBezTo>
                    <a:pt x="354907" y="548670"/>
                    <a:pt x="349198" y="542955"/>
                    <a:pt x="343489" y="540097"/>
                  </a:cubicBezTo>
                  <a:cubicBezTo>
                    <a:pt x="336828" y="537240"/>
                    <a:pt x="331119" y="531525"/>
                    <a:pt x="328265" y="523905"/>
                  </a:cubicBezTo>
                  <a:cubicBezTo>
                    <a:pt x="325410" y="516285"/>
                    <a:pt x="325410" y="508665"/>
                    <a:pt x="328265" y="501045"/>
                  </a:cubicBezTo>
                  <a:cubicBezTo>
                    <a:pt x="330168" y="494377"/>
                    <a:pt x="330168" y="486757"/>
                    <a:pt x="327313" y="480090"/>
                  </a:cubicBezTo>
                  <a:cubicBezTo>
                    <a:pt x="320653" y="464850"/>
                    <a:pt x="303526" y="457230"/>
                    <a:pt x="287351" y="463897"/>
                  </a:cubicBezTo>
                  <a:moveTo>
                    <a:pt x="803059" y="677258"/>
                  </a:moveTo>
                  <a:cubicBezTo>
                    <a:pt x="796399" y="662017"/>
                    <a:pt x="778321" y="654397"/>
                    <a:pt x="763097" y="661065"/>
                  </a:cubicBezTo>
                  <a:cubicBezTo>
                    <a:pt x="756436" y="663922"/>
                    <a:pt x="750727" y="669637"/>
                    <a:pt x="747873" y="675352"/>
                  </a:cubicBezTo>
                  <a:cubicBezTo>
                    <a:pt x="745018" y="682020"/>
                    <a:pt x="739309" y="687735"/>
                    <a:pt x="731697" y="690592"/>
                  </a:cubicBezTo>
                  <a:cubicBezTo>
                    <a:pt x="724086" y="693450"/>
                    <a:pt x="716474" y="693450"/>
                    <a:pt x="708862" y="690592"/>
                  </a:cubicBezTo>
                  <a:cubicBezTo>
                    <a:pt x="702201" y="688687"/>
                    <a:pt x="694589" y="688687"/>
                    <a:pt x="687929" y="691545"/>
                  </a:cubicBezTo>
                  <a:cubicBezTo>
                    <a:pt x="672705" y="698212"/>
                    <a:pt x="665093" y="716310"/>
                    <a:pt x="671753" y="731550"/>
                  </a:cubicBezTo>
                  <a:cubicBezTo>
                    <a:pt x="674608" y="738217"/>
                    <a:pt x="680317" y="743933"/>
                    <a:pt x="686026" y="747742"/>
                  </a:cubicBezTo>
                  <a:cubicBezTo>
                    <a:pt x="692686" y="750600"/>
                    <a:pt x="698395" y="756315"/>
                    <a:pt x="701250" y="763935"/>
                  </a:cubicBezTo>
                  <a:cubicBezTo>
                    <a:pt x="704104" y="771555"/>
                    <a:pt x="704104" y="779175"/>
                    <a:pt x="701250" y="786795"/>
                  </a:cubicBezTo>
                  <a:cubicBezTo>
                    <a:pt x="699347" y="793462"/>
                    <a:pt x="699347" y="801083"/>
                    <a:pt x="702201" y="807750"/>
                  </a:cubicBezTo>
                  <a:cubicBezTo>
                    <a:pt x="708862" y="822990"/>
                    <a:pt x="726940" y="830610"/>
                    <a:pt x="742164" y="823942"/>
                  </a:cubicBezTo>
                  <a:cubicBezTo>
                    <a:pt x="757388" y="817275"/>
                    <a:pt x="765000" y="799177"/>
                    <a:pt x="758339" y="783937"/>
                  </a:cubicBezTo>
                  <a:cubicBezTo>
                    <a:pt x="755485" y="777270"/>
                    <a:pt x="749776" y="771555"/>
                    <a:pt x="744067" y="768697"/>
                  </a:cubicBezTo>
                  <a:cubicBezTo>
                    <a:pt x="737406" y="765840"/>
                    <a:pt x="731697" y="760125"/>
                    <a:pt x="728843" y="752505"/>
                  </a:cubicBezTo>
                  <a:cubicBezTo>
                    <a:pt x="725989" y="745837"/>
                    <a:pt x="725989" y="739170"/>
                    <a:pt x="727891" y="732502"/>
                  </a:cubicBezTo>
                  <a:cubicBezTo>
                    <a:pt x="730746" y="726787"/>
                    <a:pt x="736455" y="722025"/>
                    <a:pt x="743115" y="719167"/>
                  </a:cubicBezTo>
                  <a:cubicBezTo>
                    <a:pt x="750727" y="716310"/>
                    <a:pt x="758339" y="716310"/>
                    <a:pt x="765951" y="719167"/>
                  </a:cubicBezTo>
                  <a:cubicBezTo>
                    <a:pt x="772612" y="721072"/>
                    <a:pt x="780224" y="721072"/>
                    <a:pt x="786884" y="718215"/>
                  </a:cubicBezTo>
                  <a:cubicBezTo>
                    <a:pt x="802108" y="711547"/>
                    <a:pt x="809720" y="693450"/>
                    <a:pt x="803059" y="677258"/>
                  </a:cubicBezTo>
                  <a:moveTo>
                    <a:pt x="334925" y="871567"/>
                  </a:moveTo>
                  <a:cubicBezTo>
                    <a:pt x="341586" y="886808"/>
                    <a:pt x="359664" y="894427"/>
                    <a:pt x="374888" y="887760"/>
                  </a:cubicBezTo>
                  <a:cubicBezTo>
                    <a:pt x="381548" y="884902"/>
                    <a:pt x="387257" y="879187"/>
                    <a:pt x="390112" y="873472"/>
                  </a:cubicBezTo>
                  <a:cubicBezTo>
                    <a:pt x="392966" y="866805"/>
                    <a:pt x="398675" y="861090"/>
                    <a:pt x="406287" y="858233"/>
                  </a:cubicBezTo>
                  <a:cubicBezTo>
                    <a:pt x="412948" y="855375"/>
                    <a:pt x="419608" y="855375"/>
                    <a:pt x="426268" y="857280"/>
                  </a:cubicBezTo>
                  <a:cubicBezTo>
                    <a:pt x="431977" y="860137"/>
                    <a:pt x="436735" y="865852"/>
                    <a:pt x="439589" y="872520"/>
                  </a:cubicBezTo>
                  <a:cubicBezTo>
                    <a:pt x="442444" y="880140"/>
                    <a:pt x="442444" y="887760"/>
                    <a:pt x="439589" y="895380"/>
                  </a:cubicBezTo>
                  <a:cubicBezTo>
                    <a:pt x="437686" y="902047"/>
                    <a:pt x="437686" y="909667"/>
                    <a:pt x="440541" y="916335"/>
                  </a:cubicBezTo>
                  <a:cubicBezTo>
                    <a:pt x="447201" y="931575"/>
                    <a:pt x="465280" y="939195"/>
                    <a:pt x="480504" y="932527"/>
                  </a:cubicBezTo>
                  <a:cubicBezTo>
                    <a:pt x="495727" y="925860"/>
                    <a:pt x="503339" y="907762"/>
                    <a:pt x="496679" y="892522"/>
                  </a:cubicBezTo>
                  <a:cubicBezTo>
                    <a:pt x="493824" y="885855"/>
                    <a:pt x="488115" y="880140"/>
                    <a:pt x="482406" y="877283"/>
                  </a:cubicBezTo>
                  <a:cubicBezTo>
                    <a:pt x="475746" y="874425"/>
                    <a:pt x="470037" y="868710"/>
                    <a:pt x="467183" y="861090"/>
                  </a:cubicBezTo>
                  <a:cubicBezTo>
                    <a:pt x="464328" y="853470"/>
                    <a:pt x="464328" y="845850"/>
                    <a:pt x="467183" y="839183"/>
                  </a:cubicBezTo>
                  <a:cubicBezTo>
                    <a:pt x="469086" y="832515"/>
                    <a:pt x="469086" y="824895"/>
                    <a:pt x="466231" y="817275"/>
                  </a:cubicBezTo>
                  <a:cubicBezTo>
                    <a:pt x="459571" y="802035"/>
                    <a:pt x="441492" y="794415"/>
                    <a:pt x="426268" y="801083"/>
                  </a:cubicBezTo>
                  <a:cubicBezTo>
                    <a:pt x="419608" y="803940"/>
                    <a:pt x="413899" y="809655"/>
                    <a:pt x="411045" y="815370"/>
                  </a:cubicBezTo>
                  <a:cubicBezTo>
                    <a:pt x="408190" y="822037"/>
                    <a:pt x="402481" y="827752"/>
                    <a:pt x="394869" y="830610"/>
                  </a:cubicBezTo>
                  <a:cubicBezTo>
                    <a:pt x="387257" y="833467"/>
                    <a:pt x="379645" y="833467"/>
                    <a:pt x="372033" y="830610"/>
                  </a:cubicBezTo>
                  <a:cubicBezTo>
                    <a:pt x="365373" y="828705"/>
                    <a:pt x="357761" y="828705"/>
                    <a:pt x="351101" y="831562"/>
                  </a:cubicBezTo>
                  <a:cubicBezTo>
                    <a:pt x="335877" y="838230"/>
                    <a:pt x="328265" y="856327"/>
                    <a:pt x="334925" y="871567"/>
                  </a:cubicBezTo>
                  <a:moveTo>
                    <a:pt x="655578" y="293400"/>
                  </a:moveTo>
                  <a:cubicBezTo>
                    <a:pt x="641306" y="302925"/>
                    <a:pt x="637500" y="321975"/>
                    <a:pt x="647015" y="336262"/>
                  </a:cubicBezTo>
                  <a:cubicBezTo>
                    <a:pt x="650821" y="342930"/>
                    <a:pt x="657481" y="346740"/>
                    <a:pt x="664142" y="348645"/>
                  </a:cubicBezTo>
                  <a:cubicBezTo>
                    <a:pt x="671753" y="350550"/>
                    <a:pt x="678414" y="354360"/>
                    <a:pt x="682220" y="361980"/>
                  </a:cubicBezTo>
                  <a:cubicBezTo>
                    <a:pt x="686977" y="368647"/>
                    <a:pt x="687929" y="376267"/>
                    <a:pt x="686977" y="383887"/>
                  </a:cubicBezTo>
                  <a:cubicBezTo>
                    <a:pt x="686026" y="390555"/>
                    <a:pt x="687929" y="398175"/>
                    <a:pt x="691735" y="404842"/>
                  </a:cubicBezTo>
                  <a:cubicBezTo>
                    <a:pt x="701250" y="419130"/>
                    <a:pt x="720279" y="422940"/>
                    <a:pt x="734552" y="413415"/>
                  </a:cubicBezTo>
                  <a:cubicBezTo>
                    <a:pt x="741212" y="409605"/>
                    <a:pt x="745018" y="402937"/>
                    <a:pt x="746921" y="396270"/>
                  </a:cubicBezTo>
                  <a:cubicBezTo>
                    <a:pt x="748824" y="388650"/>
                    <a:pt x="752630" y="382935"/>
                    <a:pt x="759291" y="378172"/>
                  </a:cubicBezTo>
                  <a:cubicBezTo>
                    <a:pt x="765951" y="373410"/>
                    <a:pt x="773563" y="372457"/>
                    <a:pt x="781175" y="373410"/>
                  </a:cubicBezTo>
                  <a:cubicBezTo>
                    <a:pt x="787835" y="374362"/>
                    <a:pt x="795447" y="372457"/>
                    <a:pt x="802108" y="368647"/>
                  </a:cubicBezTo>
                  <a:cubicBezTo>
                    <a:pt x="816380" y="359122"/>
                    <a:pt x="820186" y="340072"/>
                    <a:pt x="810671" y="325785"/>
                  </a:cubicBezTo>
                  <a:cubicBezTo>
                    <a:pt x="801156" y="311497"/>
                    <a:pt x="782126" y="307687"/>
                    <a:pt x="767854" y="317212"/>
                  </a:cubicBezTo>
                  <a:cubicBezTo>
                    <a:pt x="761194" y="321022"/>
                    <a:pt x="757388" y="327690"/>
                    <a:pt x="755485" y="334357"/>
                  </a:cubicBezTo>
                  <a:cubicBezTo>
                    <a:pt x="753582" y="341977"/>
                    <a:pt x="749776" y="348645"/>
                    <a:pt x="742164" y="352455"/>
                  </a:cubicBezTo>
                  <a:cubicBezTo>
                    <a:pt x="736455" y="356265"/>
                    <a:pt x="728843" y="358170"/>
                    <a:pt x="722182" y="357217"/>
                  </a:cubicBezTo>
                  <a:cubicBezTo>
                    <a:pt x="715522" y="355312"/>
                    <a:pt x="709813" y="351502"/>
                    <a:pt x="706007" y="344835"/>
                  </a:cubicBezTo>
                  <a:cubicBezTo>
                    <a:pt x="701250" y="338167"/>
                    <a:pt x="700298" y="330547"/>
                    <a:pt x="701250" y="322927"/>
                  </a:cubicBezTo>
                  <a:cubicBezTo>
                    <a:pt x="702201" y="316260"/>
                    <a:pt x="700298" y="308640"/>
                    <a:pt x="696492" y="301972"/>
                  </a:cubicBezTo>
                  <a:cubicBezTo>
                    <a:pt x="688880" y="287685"/>
                    <a:pt x="669850" y="283875"/>
                    <a:pt x="655578" y="293400"/>
                  </a:cubicBezTo>
                  <a:moveTo>
                    <a:pt x="14272" y="516285"/>
                  </a:moveTo>
                  <a:cubicBezTo>
                    <a:pt x="-4757" y="535335"/>
                    <a:pt x="-4757" y="566767"/>
                    <a:pt x="14272" y="585817"/>
                  </a:cubicBezTo>
                  <a:cubicBezTo>
                    <a:pt x="22836" y="594390"/>
                    <a:pt x="34254" y="599152"/>
                    <a:pt x="45672" y="600105"/>
                  </a:cubicBezTo>
                  <a:cubicBezTo>
                    <a:pt x="58041" y="600105"/>
                    <a:pt x="69459" y="604867"/>
                    <a:pt x="78974" y="614392"/>
                  </a:cubicBezTo>
                  <a:cubicBezTo>
                    <a:pt x="87537" y="622965"/>
                    <a:pt x="92295" y="633442"/>
                    <a:pt x="93246" y="643920"/>
                  </a:cubicBezTo>
                  <a:cubicBezTo>
                    <a:pt x="92295" y="654397"/>
                    <a:pt x="87537" y="664875"/>
                    <a:pt x="78974" y="673447"/>
                  </a:cubicBezTo>
                  <a:cubicBezTo>
                    <a:pt x="69459" y="682972"/>
                    <a:pt x="58041" y="687735"/>
                    <a:pt x="45672" y="687735"/>
                  </a:cubicBezTo>
                  <a:cubicBezTo>
                    <a:pt x="34254" y="688687"/>
                    <a:pt x="22836" y="693450"/>
                    <a:pt x="14272" y="702022"/>
                  </a:cubicBezTo>
                  <a:cubicBezTo>
                    <a:pt x="-4757" y="721072"/>
                    <a:pt x="-4757" y="752505"/>
                    <a:pt x="14272" y="771555"/>
                  </a:cubicBezTo>
                  <a:cubicBezTo>
                    <a:pt x="33302" y="790605"/>
                    <a:pt x="64701" y="790605"/>
                    <a:pt x="83731" y="771555"/>
                  </a:cubicBezTo>
                  <a:cubicBezTo>
                    <a:pt x="92295" y="762983"/>
                    <a:pt x="97052" y="751552"/>
                    <a:pt x="98004" y="740122"/>
                  </a:cubicBezTo>
                  <a:cubicBezTo>
                    <a:pt x="98004" y="727740"/>
                    <a:pt x="102761" y="716310"/>
                    <a:pt x="112276" y="706785"/>
                  </a:cubicBezTo>
                  <a:cubicBezTo>
                    <a:pt x="121791" y="697260"/>
                    <a:pt x="133209" y="692497"/>
                    <a:pt x="144627" y="692497"/>
                  </a:cubicBezTo>
                  <a:cubicBezTo>
                    <a:pt x="156045" y="691545"/>
                    <a:pt x="167463" y="686783"/>
                    <a:pt x="176026" y="678210"/>
                  </a:cubicBezTo>
                  <a:cubicBezTo>
                    <a:pt x="195056" y="659160"/>
                    <a:pt x="195056" y="627727"/>
                    <a:pt x="176026" y="608677"/>
                  </a:cubicBezTo>
                  <a:cubicBezTo>
                    <a:pt x="167463" y="600105"/>
                    <a:pt x="156045" y="595342"/>
                    <a:pt x="144627" y="594390"/>
                  </a:cubicBezTo>
                  <a:cubicBezTo>
                    <a:pt x="132257" y="594390"/>
                    <a:pt x="120839" y="589627"/>
                    <a:pt x="111325" y="580102"/>
                  </a:cubicBezTo>
                  <a:cubicBezTo>
                    <a:pt x="101810" y="570577"/>
                    <a:pt x="97052" y="559147"/>
                    <a:pt x="97052" y="546765"/>
                  </a:cubicBezTo>
                  <a:cubicBezTo>
                    <a:pt x="96101" y="535335"/>
                    <a:pt x="91343" y="523905"/>
                    <a:pt x="82780" y="515332"/>
                  </a:cubicBezTo>
                  <a:cubicBezTo>
                    <a:pt x="64701" y="497235"/>
                    <a:pt x="33302" y="497235"/>
                    <a:pt x="14272" y="516285"/>
                  </a:cubicBezTo>
                  <a:moveTo>
                    <a:pt x="1015242" y="516285"/>
                  </a:moveTo>
                  <a:cubicBezTo>
                    <a:pt x="996212" y="497235"/>
                    <a:pt x="964813" y="497235"/>
                    <a:pt x="945783" y="516285"/>
                  </a:cubicBezTo>
                  <a:cubicBezTo>
                    <a:pt x="937220" y="524858"/>
                    <a:pt x="932462" y="536287"/>
                    <a:pt x="931511" y="547717"/>
                  </a:cubicBezTo>
                  <a:cubicBezTo>
                    <a:pt x="931511" y="560100"/>
                    <a:pt x="926753" y="571530"/>
                    <a:pt x="917238" y="581055"/>
                  </a:cubicBezTo>
                  <a:cubicBezTo>
                    <a:pt x="907723" y="590580"/>
                    <a:pt x="896306" y="595342"/>
                    <a:pt x="883936" y="595342"/>
                  </a:cubicBezTo>
                  <a:cubicBezTo>
                    <a:pt x="872518" y="596295"/>
                    <a:pt x="861100" y="601058"/>
                    <a:pt x="852537" y="609630"/>
                  </a:cubicBezTo>
                  <a:cubicBezTo>
                    <a:pt x="833507" y="628680"/>
                    <a:pt x="833507" y="660112"/>
                    <a:pt x="852537" y="679162"/>
                  </a:cubicBezTo>
                  <a:cubicBezTo>
                    <a:pt x="861100" y="687735"/>
                    <a:pt x="872518" y="692497"/>
                    <a:pt x="883936" y="693450"/>
                  </a:cubicBezTo>
                  <a:cubicBezTo>
                    <a:pt x="895354" y="694402"/>
                    <a:pt x="907723" y="699165"/>
                    <a:pt x="916287" y="707737"/>
                  </a:cubicBezTo>
                  <a:cubicBezTo>
                    <a:pt x="925802" y="717262"/>
                    <a:pt x="930559" y="728692"/>
                    <a:pt x="930559" y="741075"/>
                  </a:cubicBezTo>
                  <a:cubicBezTo>
                    <a:pt x="931511" y="752505"/>
                    <a:pt x="936268" y="763935"/>
                    <a:pt x="944832" y="772508"/>
                  </a:cubicBezTo>
                  <a:cubicBezTo>
                    <a:pt x="963862" y="791558"/>
                    <a:pt x="995261" y="791558"/>
                    <a:pt x="1014291" y="772508"/>
                  </a:cubicBezTo>
                  <a:cubicBezTo>
                    <a:pt x="1033320" y="753458"/>
                    <a:pt x="1033320" y="722025"/>
                    <a:pt x="1014291" y="702975"/>
                  </a:cubicBezTo>
                  <a:cubicBezTo>
                    <a:pt x="1005727" y="694402"/>
                    <a:pt x="994309" y="689640"/>
                    <a:pt x="982891" y="688687"/>
                  </a:cubicBezTo>
                  <a:cubicBezTo>
                    <a:pt x="970522" y="688687"/>
                    <a:pt x="959104" y="683925"/>
                    <a:pt x="949589" y="674400"/>
                  </a:cubicBezTo>
                  <a:cubicBezTo>
                    <a:pt x="941026" y="665827"/>
                    <a:pt x="936268" y="655350"/>
                    <a:pt x="935317" y="644872"/>
                  </a:cubicBezTo>
                  <a:cubicBezTo>
                    <a:pt x="936268" y="634395"/>
                    <a:pt x="941026" y="623917"/>
                    <a:pt x="949589" y="615345"/>
                  </a:cubicBezTo>
                  <a:cubicBezTo>
                    <a:pt x="959104" y="605820"/>
                    <a:pt x="970522" y="601058"/>
                    <a:pt x="982891" y="601058"/>
                  </a:cubicBezTo>
                  <a:cubicBezTo>
                    <a:pt x="994309" y="600105"/>
                    <a:pt x="1005727" y="595342"/>
                    <a:pt x="1014291" y="586770"/>
                  </a:cubicBezTo>
                  <a:cubicBezTo>
                    <a:pt x="1034272" y="566767"/>
                    <a:pt x="1034272" y="535335"/>
                    <a:pt x="1015242" y="516285"/>
                  </a:cubicBezTo>
                  <a:moveTo>
                    <a:pt x="251194" y="199102"/>
                  </a:moveTo>
                  <a:cubicBezTo>
                    <a:pt x="223601" y="199102"/>
                    <a:pt x="201716" y="221010"/>
                    <a:pt x="201716" y="248632"/>
                  </a:cubicBezTo>
                  <a:cubicBezTo>
                    <a:pt x="201716" y="261015"/>
                    <a:pt x="206474" y="272445"/>
                    <a:pt x="214086" y="281017"/>
                  </a:cubicBezTo>
                  <a:cubicBezTo>
                    <a:pt x="222649" y="289590"/>
                    <a:pt x="227407" y="301972"/>
                    <a:pt x="227407" y="314355"/>
                  </a:cubicBezTo>
                  <a:cubicBezTo>
                    <a:pt x="227407" y="325785"/>
                    <a:pt x="223601" y="336262"/>
                    <a:pt x="216940" y="344835"/>
                  </a:cubicBezTo>
                  <a:cubicBezTo>
                    <a:pt x="208377" y="351502"/>
                    <a:pt x="197910" y="355312"/>
                    <a:pt x="186492" y="355312"/>
                  </a:cubicBezTo>
                  <a:cubicBezTo>
                    <a:pt x="173172" y="355312"/>
                    <a:pt x="161754" y="350550"/>
                    <a:pt x="153190" y="341977"/>
                  </a:cubicBezTo>
                  <a:cubicBezTo>
                    <a:pt x="144627" y="334357"/>
                    <a:pt x="133209" y="329595"/>
                    <a:pt x="120839" y="329595"/>
                  </a:cubicBezTo>
                  <a:cubicBezTo>
                    <a:pt x="93246" y="329595"/>
                    <a:pt x="71362" y="351502"/>
                    <a:pt x="71362" y="379125"/>
                  </a:cubicBezTo>
                  <a:cubicBezTo>
                    <a:pt x="71362" y="406747"/>
                    <a:pt x="93246" y="428655"/>
                    <a:pt x="120839" y="428655"/>
                  </a:cubicBezTo>
                  <a:cubicBezTo>
                    <a:pt x="133209" y="428655"/>
                    <a:pt x="144627" y="423892"/>
                    <a:pt x="153190" y="416272"/>
                  </a:cubicBezTo>
                  <a:cubicBezTo>
                    <a:pt x="161754" y="407700"/>
                    <a:pt x="174123" y="402937"/>
                    <a:pt x="186492" y="402937"/>
                  </a:cubicBezTo>
                  <a:cubicBezTo>
                    <a:pt x="198862" y="402937"/>
                    <a:pt x="211231" y="407700"/>
                    <a:pt x="219795" y="416272"/>
                  </a:cubicBezTo>
                  <a:cubicBezTo>
                    <a:pt x="228358" y="423892"/>
                    <a:pt x="239776" y="428655"/>
                    <a:pt x="252145" y="428655"/>
                  </a:cubicBezTo>
                  <a:cubicBezTo>
                    <a:pt x="279739" y="428655"/>
                    <a:pt x="301623" y="406747"/>
                    <a:pt x="301623" y="379125"/>
                  </a:cubicBezTo>
                  <a:cubicBezTo>
                    <a:pt x="301623" y="366742"/>
                    <a:pt x="296866" y="355312"/>
                    <a:pt x="289254" y="346740"/>
                  </a:cubicBezTo>
                  <a:cubicBezTo>
                    <a:pt x="280690" y="338167"/>
                    <a:pt x="275933" y="325785"/>
                    <a:pt x="275933" y="313402"/>
                  </a:cubicBezTo>
                  <a:cubicBezTo>
                    <a:pt x="275933" y="300067"/>
                    <a:pt x="280690" y="288637"/>
                    <a:pt x="289254" y="280065"/>
                  </a:cubicBezTo>
                  <a:cubicBezTo>
                    <a:pt x="296866" y="271492"/>
                    <a:pt x="301623" y="260062"/>
                    <a:pt x="301623" y="247680"/>
                  </a:cubicBezTo>
                  <a:cubicBezTo>
                    <a:pt x="300671" y="221962"/>
                    <a:pt x="278787" y="199102"/>
                    <a:pt x="251194" y="199102"/>
                  </a:cubicBezTo>
                  <a:moveTo>
                    <a:pt x="959104" y="907762"/>
                  </a:moveTo>
                  <a:cubicBezTo>
                    <a:pt x="959104" y="880140"/>
                    <a:pt x="937220" y="858233"/>
                    <a:pt x="909627" y="858233"/>
                  </a:cubicBezTo>
                  <a:cubicBezTo>
                    <a:pt x="897257" y="858233"/>
                    <a:pt x="885839" y="862995"/>
                    <a:pt x="877276" y="870615"/>
                  </a:cubicBezTo>
                  <a:cubicBezTo>
                    <a:pt x="868712" y="879187"/>
                    <a:pt x="856343" y="883950"/>
                    <a:pt x="843973" y="883950"/>
                  </a:cubicBezTo>
                  <a:cubicBezTo>
                    <a:pt x="830653" y="883950"/>
                    <a:pt x="819235" y="879187"/>
                    <a:pt x="810671" y="870615"/>
                  </a:cubicBezTo>
                  <a:cubicBezTo>
                    <a:pt x="802108" y="862995"/>
                    <a:pt x="790690" y="858233"/>
                    <a:pt x="778321" y="858233"/>
                  </a:cubicBezTo>
                  <a:cubicBezTo>
                    <a:pt x="750727" y="858233"/>
                    <a:pt x="728843" y="880140"/>
                    <a:pt x="728843" y="907762"/>
                  </a:cubicBezTo>
                  <a:cubicBezTo>
                    <a:pt x="728843" y="920145"/>
                    <a:pt x="733600" y="931575"/>
                    <a:pt x="741212" y="940147"/>
                  </a:cubicBezTo>
                  <a:cubicBezTo>
                    <a:pt x="748824" y="948720"/>
                    <a:pt x="754533" y="960150"/>
                    <a:pt x="754533" y="973485"/>
                  </a:cubicBezTo>
                  <a:cubicBezTo>
                    <a:pt x="754533" y="986820"/>
                    <a:pt x="749776" y="998250"/>
                    <a:pt x="741212" y="1006822"/>
                  </a:cubicBezTo>
                  <a:cubicBezTo>
                    <a:pt x="733600" y="1015395"/>
                    <a:pt x="728843" y="1026825"/>
                    <a:pt x="728843" y="1039208"/>
                  </a:cubicBezTo>
                  <a:cubicBezTo>
                    <a:pt x="728843" y="1066830"/>
                    <a:pt x="750727" y="1088738"/>
                    <a:pt x="778321" y="1088738"/>
                  </a:cubicBezTo>
                  <a:cubicBezTo>
                    <a:pt x="805914" y="1088738"/>
                    <a:pt x="827798" y="1066830"/>
                    <a:pt x="827798" y="1039208"/>
                  </a:cubicBezTo>
                  <a:cubicBezTo>
                    <a:pt x="827798" y="1026825"/>
                    <a:pt x="823041" y="1015395"/>
                    <a:pt x="815429" y="1006822"/>
                  </a:cubicBezTo>
                  <a:cubicBezTo>
                    <a:pt x="806865" y="998250"/>
                    <a:pt x="802108" y="985867"/>
                    <a:pt x="802108" y="973485"/>
                  </a:cubicBezTo>
                  <a:cubicBezTo>
                    <a:pt x="802108" y="962055"/>
                    <a:pt x="805914" y="951577"/>
                    <a:pt x="812574" y="943005"/>
                  </a:cubicBezTo>
                  <a:cubicBezTo>
                    <a:pt x="821138" y="936337"/>
                    <a:pt x="831604" y="932527"/>
                    <a:pt x="843022" y="932527"/>
                  </a:cubicBezTo>
                  <a:cubicBezTo>
                    <a:pt x="856343" y="932527"/>
                    <a:pt x="867761" y="937290"/>
                    <a:pt x="876324" y="945862"/>
                  </a:cubicBezTo>
                  <a:cubicBezTo>
                    <a:pt x="884888" y="953483"/>
                    <a:pt x="896306" y="958245"/>
                    <a:pt x="908675" y="958245"/>
                  </a:cubicBezTo>
                  <a:cubicBezTo>
                    <a:pt x="937220" y="957292"/>
                    <a:pt x="959104" y="935385"/>
                    <a:pt x="959104" y="907762"/>
                  </a:cubicBezTo>
                  <a:moveTo>
                    <a:pt x="70410" y="907762"/>
                  </a:moveTo>
                  <a:cubicBezTo>
                    <a:pt x="70410" y="935385"/>
                    <a:pt x="92295" y="957292"/>
                    <a:pt x="119888" y="957292"/>
                  </a:cubicBezTo>
                  <a:cubicBezTo>
                    <a:pt x="132257" y="957292"/>
                    <a:pt x="143675" y="952530"/>
                    <a:pt x="152239" y="944910"/>
                  </a:cubicBezTo>
                  <a:cubicBezTo>
                    <a:pt x="160802" y="936337"/>
                    <a:pt x="173172" y="931575"/>
                    <a:pt x="185541" y="931575"/>
                  </a:cubicBezTo>
                  <a:cubicBezTo>
                    <a:pt x="196959" y="931575"/>
                    <a:pt x="207425" y="935385"/>
                    <a:pt x="215989" y="942052"/>
                  </a:cubicBezTo>
                  <a:cubicBezTo>
                    <a:pt x="222649" y="950625"/>
                    <a:pt x="226455" y="961102"/>
                    <a:pt x="226455" y="972533"/>
                  </a:cubicBezTo>
                  <a:cubicBezTo>
                    <a:pt x="226455" y="985867"/>
                    <a:pt x="221698" y="997297"/>
                    <a:pt x="213134" y="1005870"/>
                  </a:cubicBezTo>
                  <a:cubicBezTo>
                    <a:pt x="205522" y="1014442"/>
                    <a:pt x="200765" y="1025872"/>
                    <a:pt x="200765" y="1038255"/>
                  </a:cubicBezTo>
                  <a:cubicBezTo>
                    <a:pt x="200765" y="1065877"/>
                    <a:pt x="222649" y="1087785"/>
                    <a:pt x="250242" y="1087785"/>
                  </a:cubicBezTo>
                  <a:cubicBezTo>
                    <a:pt x="277836" y="1087785"/>
                    <a:pt x="299720" y="1065877"/>
                    <a:pt x="299720" y="1038255"/>
                  </a:cubicBezTo>
                  <a:cubicBezTo>
                    <a:pt x="299720" y="1025872"/>
                    <a:pt x="294963" y="1014442"/>
                    <a:pt x="287351" y="1005870"/>
                  </a:cubicBezTo>
                  <a:cubicBezTo>
                    <a:pt x="278787" y="997297"/>
                    <a:pt x="274030" y="984915"/>
                    <a:pt x="274030" y="972533"/>
                  </a:cubicBezTo>
                  <a:cubicBezTo>
                    <a:pt x="274030" y="960150"/>
                    <a:pt x="278787" y="947767"/>
                    <a:pt x="287351" y="939195"/>
                  </a:cubicBezTo>
                  <a:cubicBezTo>
                    <a:pt x="294963" y="930622"/>
                    <a:pt x="299720" y="919192"/>
                    <a:pt x="299720" y="906810"/>
                  </a:cubicBezTo>
                  <a:cubicBezTo>
                    <a:pt x="299720" y="879187"/>
                    <a:pt x="277836" y="857280"/>
                    <a:pt x="250242" y="857280"/>
                  </a:cubicBezTo>
                  <a:cubicBezTo>
                    <a:pt x="237873" y="857280"/>
                    <a:pt x="226455" y="862042"/>
                    <a:pt x="217892" y="869662"/>
                  </a:cubicBezTo>
                  <a:cubicBezTo>
                    <a:pt x="209328" y="878235"/>
                    <a:pt x="196959" y="882997"/>
                    <a:pt x="184589" y="882997"/>
                  </a:cubicBezTo>
                  <a:cubicBezTo>
                    <a:pt x="172220" y="882997"/>
                    <a:pt x="159851" y="878235"/>
                    <a:pt x="151287" y="869662"/>
                  </a:cubicBezTo>
                  <a:cubicBezTo>
                    <a:pt x="142724" y="862042"/>
                    <a:pt x="131306" y="857280"/>
                    <a:pt x="118937" y="857280"/>
                  </a:cubicBezTo>
                  <a:cubicBezTo>
                    <a:pt x="92295" y="859185"/>
                    <a:pt x="70410" y="881092"/>
                    <a:pt x="70410" y="907762"/>
                  </a:cubicBezTo>
                  <a:moveTo>
                    <a:pt x="893451" y="30"/>
                  </a:moveTo>
                  <a:cubicBezTo>
                    <a:pt x="865858" y="982"/>
                    <a:pt x="844925" y="22890"/>
                    <a:pt x="844925" y="50512"/>
                  </a:cubicBezTo>
                  <a:cubicBezTo>
                    <a:pt x="844925" y="62895"/>
                    <a:pt x="849682" y="74325"/>
                    <a:pt x="857294" y="81945"/>
                  </a:cubicBezTo>
                  <a:cubicBezTo>
                    <a:pt x="865858" y="90517"/>
                    <a:pt x="870615" y="101947"/>
                    <a:pt x="871567" y="115282"/>
                  </a:cubicBezTo>
                  <a:cubicBezTo>
                    <a:pt x="872518" y="128617"/>
                    <a:pt x="866809" y="140047"/>
                    <a:pt x="859197" y="149572"/>
                  </a:cubicBezTo>
                  <a:cubicBezTo>
                    <a:pt x="851585" y="158145"/>
                    <a:pt x="847780" y="169575"/>
                    <a:pt x="847780" y="181957"/>
                  </a:cubicBezTo>
                  <a:cubicBezTo>
                    <a:pt x="848731" y="209580"/>
                    <a:pt x="870615" y="230535"/>
                    <a:pt x="898208" y="230535"/>
                  </a:cubicBezTo>
                  <a:cubicBezTo>
                    <a:pt x="910578" y="230535"/>
                    <a:pt x="921996" y="225772"/>
                    <a:pt x="930559" y="218152"/>
                  </a:cubicBezTo>
                  <a:cubicBezTo>
                    <a:pt x="939123" y="209580"/>
                    <a:pt x="950541" y="204817"/>
                    <a:pt x="963862" y="204817"/>
                  </a:cubicBezTo>
                  <a:cubicBezTo>
                    <a:pt x="977182" y="204817"/>
                    <a:pt x="988600" y="209580"/>
                    <a:pt x="998115" y="217200"/>
                  </a:cubicBezTo>
                  <a:cubicBezTo>
                    <a:pt x="1006679" y="224820"/>
                    <a:pt x="1018097" y="228630"/>
                    <a:pt x="1030466" y="228630"/>
                  </a:cubicBezTo>
                  <a:cubicBezTo>
                    <a:pt x="1058059" y="228630"/>
                    <a:pt x="1078992" y="205770"/>
                    <a:pt x="1078992" y="178147"/>
                  </a:cubicBezTo>
                  <a:cubicBezTo>
                    <a:pt x="1078992" y="150525"/>
                    <a:pt x="1056156" y="129570"/>
                    <a:pt x="1028563" y="129570"/>
                  </a:cubicBezTo>
                  <a:cubicBezTo>
                    <a:pt x="1016194" y="129570"/>
                    <a:pt x="1004776" y="134332"/>
                    <a:pt x="997164" y="141952"/>
                  </a:cubicBezTo>
                  <a:cubicBezTo>
                    <a:pt x="988600" y="150525"/>
                    <a:pt x="977182" y="155287"/>
                    <a:pt x="963862" y="156240"/>
                  </a:cubicBezTo>
                  <a:cubicBezTo>
                    <a:pt x="952444" y="156240"/>
                    <a:pt x="941977" y="152430"/>
                    <a:pt x="933414" y="145762"/>
                  </a:cubicBezTo>
                  <a:cubicBezTo>
                    <a:pt x="926753" y="137190"/>
                    <a:pt x="921996" y="126712"/>
                    <a:pt x="921996" y="115282"/>
                  </a:cubicBezTo>
                  <a:cubicBezTo>
                    <a:pt x="921996" y="101947"/>
                    <a:pt x="926753" y="90517"/>
                    <a:pt x="934365" y="80992"/>
                  </a:cubicBezTo>
                  <a:cubicBezTo>
                    <a:pt x="941977" y="72420"/>
                    <a:pt x="945783" y="60990"/>
                    <a:pt x="945783" y="48607"/>
                  </a:cubicBezTo>
                  <a:cubicBezTo>
                    <a:pt x="942929" y="20985"/>
                    <a:pt x="920093" y="-923"/>
                    <a:pt x="893451" y="3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</p:grpSp>
      <p:sp>
        <p:nvSpPr>
          <p:cNvPr id="54" name="Google Shape;54;p9"/>
          <p:cNvSpPr txBox="1"/>
          <p:nvPr/>
        </p:nvSpPr>
        <p:spPr>
          <a:xfrm>
            <a:off x="5028096" y="3546575"/>
            <a:ext cx="3964800" cy="7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FFFFFF"/>
                </a:solidFill>
                <a:latin typeface="Lato Black"/>
                <a:ea typeface="Lato Black"/>
                <a:cs typeface="Lato Black"/>
                <a:sym typeface="Lato Black"/>
              </a:rPr>
              <a:t>VALUE Framework</a:t>
            </a:r>
            <a:endParaRPr sz="2100">
              <a:solidFill>
                <a:srgbClr val="FFFFFF"/>
              </a:solidFill>
              <a:latin typeface="Lato Black"/>
              <a:ea typeface="Lato Black"/>
              <a:cs typeface="Lato Black"/>
              <a:sym typeface="Lato Black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FFFFFF"/>
                </a:solidFill>
                <a:latin typeface="Lato Black"/>
                <a:ea typeface="Lato Black"/>
                <a:cs typeface="Lato Black"/>
                <a:sym typeface="Lato Black"/>
              </a:rPr>
              <a:t>for Measuring L&amp;D ROI</a:t>
            </a:r>
            <a:endParaRPr sz="2100">
              <a:solidFill>
                <a:srgbClr val="FFFFFF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55" name="Google Shape;55;p9"/>
          <p:cNvSpPr txBox="1"/>
          <p:nvPr/>
        </p:nvSpPr>
        <p:spPr>
          <a:xfrm>
            <a:off x="6333478" y="4452150"/>
            <a:ext cx="1645200" cy="3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Worksheet</a:t>
            </a:r>
            <a:endParaRPr b="1" sz="1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5D38DF"/>
            </a:gs>
            <a:gs pos="100000">
              <a:srgbClr val="E40078"/>
            </a:gs>
          </a:gsLst>
          <a:lin ang="4074074" scaled="0"/>
        </a:gra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>
              <a:alpha val="73730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"/>
              <a:buNone/>
            </a:pPr>
            <a:r>
              <a:t/>
            </a:r>
            <a:endParaRPr b="0" i="0" sz="1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1" name="Google Shape;61;p10"/>
          <p:cNvSpPr txBox="1"/>
          <p:nvPr/>
        </p:nvSpPr>
        <p:spPr>
          <a:xfrm>
            <a:off x="271850" y="201500"/>
            <a:ext cx="5407500" cy="3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25" lIns="17125" spcFirstLastPara="1" rIns="17125" wrap="square" tIns="171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accent1"/>
                </a:solidFill>
                <a:latin typeface="Lato Black"/>
                <a:ea typeface="Lato Black"/>
                <a:cs typeface="Lato Black"/>
                <a:sym typeface="Lato Black"/>
              </a:rPr>
              <a:t>What is the VALUE framework ?</a:t>
            </a:r>
            <a:endParaRPr sz="2000">
              <a:solidFill>
                <a:srgbClr val="5D38DF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62" name="Google Shape;62;p10"/>
          <p:cNvSpPr/>
          <p:nvPr/>
        </p:nvSpPr>
        <p:spPr>
          <a:xfrm>
            <a:off x="118467" y="4764135"/>
            <a:ext cx="940734" cy="271894"/>
          </a:xfrm>
          <a:custGeom>
            <a:rect b="b" l="l" r="r" t="t"/>
            <a:pathLst>
              <a:path extrusionOk="0" h="21596" w="21600">
                <a:moveTo>
                  <a:pt x="5543" y="0"/>
                </a:moveTo>
                <a:cubicBezTo>
                  <a:pt x="5474" y="4"/>
                  <a:pt x="5405" y="94"/>
                  <a:pt x="5351" y="272"/>
                </a:cubicBezTo>
                <a:cubicBezTo>
                  <a:pt x="5249" y="643"/>
                  <a:pt x="5252" y="1229"/>
                  <a:pt x="5355" y="1584"/>
                </a:cubicBezTo>
                <a:cubicBezTo>
                  <a:pt x="5462" y="1939"/>
                  <a:pt x="5631" y="1915"/>
                  <a:pt x="5734" y="1560"/>
                </a:cubicBezTo>
                <a:cubicBezTo>
                  <a:pt x="5846" y="1205"/>
                  <a:pt x="5841" y="615"/>
                  <a:pt x="5734" y="260"/>
                </a:cubicBezTo>
                <a:cubicBezTo>
                  <a:pt x="5680" y="83"/>
                  <a:pt x="5611" y="-4"/>
                  <a:pt x="5543" y="0"/>
                </a:cubicBezTo>
                <a:close/>
                <a:moveTo>
                  <a:pt x="4883" y="189"/>
                </a:moveTo>
                <a:cubicBezTo>
                  <a:pt x="4748" y="205"/>
                  <a:pt x="4647" y="584"/>
                  <a:pt x="4647" y="1052"/>
                </a:cubicBezTo>
                <a:cubicBezTo>
                  <a:pt x="4647" y="1262"/>
                  <a:pt x="4672" y="1455"/>
                  <a:pt x="4709" y="1584"/>
                </a:cubicBezTo>
                <a:cubicBezTo>
                  <a:pt x="4751" y="1729"/>
                  <a:pt x="4773" y="1914"/>
                  <a:pt x="4777" y="2140"/>
                </a:cubicBezTo>
                <a:cubicBezTo>
                  <a:pt x="4782" y="2365"/>
                  <a:pt x="4753" y="2569"/>
                  <a:pt x="4716" y="2731"/>
                </a:cubicBezTo>
                <a:cubicBezTo>
                  <a:pt x="4678" y="2876"/>
                  <a:pt x="4661" y="3064"/>
                  <a:pt x="4661" y="3274"/>
                </a:cubicBezTo>
                <a:cubicBezTo>
                  <a:pt x="4666" y="3742"/>
                  <a:pt x="4772" y="4102"/>
                  <a:pt x="4907" y="4102"/>
                </a:cubicBezTo>
                <a:cubicBezTo>
                  <a:pt x="4968" y="4102"/>
                  <a:pt x="5026" y="4018"/>
                  <a:pt x="5068" y="3889"/>
                </a:cubicBezTo>
                <a:cubicBezTo>
                  <a:pt x="5110" y="3744"/>
                  <a:pt x="5163" y="3664"/>
                  <a:pt x="5228" y="3664"/>
                </a:cubicBezTo>
                <a:cubicBezTo>
                  <a:pt x="5294" y="3664"/>
                  <a:pt x="5349" y="3748"/>
                  <a:pt x="5396" y="3877"/>
                </a:cubicBezTo>
                <a:cubicBezTo>
                  <a:pt x="5438" y="4006"/>
                  <a:pt x="5496" y="4066"/>
                  <a:pt x="5556" y="4066"/>
                </a:cubicBezTo>
                <a:cubicBezTo>
                  <a:pt x="5692" y="4066"/>
                  <a:pt x="5792" y="3683"/>
                  <a:pt x="5792" y="3215"/>
                </a:cubicBezTo>
                <a:cubicBezTo>
                  <a:pt x="5792" y="2747"/>
                  <a:pt x="5681" y="2388"/>
                  <a:pt x="5546" y="2388"/>
                </a:cubicBezTo>
                <a:cubicBezTo>
                  <a:pt x="5485" y="2388"/>
                  <a:pt x="5430" y="2471"/>
                  <a:pt x="5392" y="2601"/>
                </a:cubicBezTo>
                <a:cubicBezTo>
                  <a:pt x="5350" y="2746"/>
                  <a:pt x="5294" y="2821"/>
                  <a:pt x="5228" y="2837"/>
                </a:cubicBezTo>
                <a:cubicBezTo>
                  <a:pt x="5172" y="2837"/>
                  <a:pt x="5123" y="2773"/>
                  <a:pt x="5081" y="2660"/>
                </a:cubicBezTo>
                <a:cubicBezTo>
                  <a:pt x="5049" y="2514"/>
                  <a:pt x="5023" y="2333"/>
                  <a:pt x="5023" y="2140"/>
                </a:cubicBezTo>
                <a:cubicBezTo>
                  <a:pt x="5023" y="1914"/>
                  <a:pt x="5047" y="1722"/>
                  <a:pt x="5085" y="1560"/>
                </a:cubicBezTo>
                <a:cubicBezTo>
                  <a:pt x="5122" y="1415"/>
                  <a:pt x="5139" y="1226"/>
                  <a:pt x="5139" y="1017"/>
                </a:cubicBezTo>
                <a:cubicBezTo>
                  <a:pt x="5125" y="549"/>
                  <a:pt x="5014" y="173"/>
                  <a:pt x="4883" y="189"/>
                </a:cubicBezTo>
                <a:close/>
                <a:moveTo>
                  <a:pt x="3031" y="615"/>
                </a:moveTo>
                <a:cubicBezTo>
                  <a:pt x="2882" y="615"/>
                  <a:pt x="2758" y="1032"/>
                  <a:pt x="2758" y="1549"/>
                </a:cubicBezTo>
                <a:cubicBezTo>
                  <a:pt x="2758" y="2065"/>
                  <a:pt x="2882" y="2482"/>
                  <a:pt x="3031" y="2482"/>
                </a:cubicBezTo>
                <a:cubicBezTo>
                  <a:pt x="3180" y="2482"/>
                  <a:pt x="3301" y="2065"/>
                  <a:pt x="3301" y="1549"/>
                </a:cubicBezTo>
                <a:cubicBezTo>
                  <a:pt x="3301" y="1032"/>
                  <a:pt x="3180" y="615"/>
                  <a:pt x="3031" y="615"/>
                </a:cubicBezTo>
                <a:close/>
                <a:moveTo>
                  <a:pt x="3482" y="2376"/>
                </a:moveTo>
                <a:cubicBezTo>
                  <a:pt x="3420" y="2378"/>
                  <a:pt x="3357" y="2455"/>
                  <a:pt x="3308" y="2624"/>
                </a:cubicBezTo>
                <a:cubicBezTo>
                  <a:pt x="3266" y="2769"/>
                  <a:pt x="3244" y="2962"/>
                  <a:pt x="3239" y="3156"/>
                </a:cubicBezTo>
                <a:cubicBezTo>
                  <a:pt x="3239" y="3366"/>
                  <a:pt x="3214" y="3562"/>
                  <a:pt x="3168" y="3723"/>
                </a:cubicBezTo>
                <a:cubicBezTo>
                  <a:pt x="3126" y="3869"/>
                  <a:pt x="3075" y="3956"/>
                  <a:pt x="3024" y="3972"/>
                </a:cubicBezTo>
                <a:cubicBezTo>
                  <a:pt x="2973" y="3956"/>
                  <a:pt x="2923" y="3869"/>
                  <a:pt x="2881" y="3723"/>
                </a:cubicBezTo>
                <a:cubicBezTo>
                  <a:pt x="2834" y="3562"/>
                  <a:pt x="2809" y="3366"/>
                  <a:pt x="2809" y="3156"/>
                </a:cubicBezTo>
                <a:cubicBezTo>
                  <a:pt x="2804" y="2962"/>
                  <a:pt x="2783" y="2769"/>
                  <a:pt x="2741" y="2624"/>
                </a:cubicBezTo>
                <a:cubicBezTo>
                  <a:pt x="2647" y="2301"/>
                  <a:pt x="2492" y="2301"/>
                  <a:pt x="2399" y="2624"/>
                </a:cubicBezTo>
                <a:cubicBezTo>
                  <a:pt x="2306" y="2947"/>
                  <a:pt x="2306" y="3483"/>
                  <a:pt x="2399" y="3806"/>
                </a:cubicBezTo>
                <a:cubicBezTo>
                  <a:pt x="2441" y="3951"/>
                  <a:pt x="2497" y="4038"/>
                  <a:pt x="2553" y="4054"/>
                </a:cubicBezTo>
                <a:cubicBezTo>
                  <a:pt x="2613" y="4054"/>
                  <a:pt x="2670" y="4129"/>
                  <a:pt x="2717" y="4291"/>
                </a:cubicBezTo>
                <a:cubicBezTo>
                  <a:pt x="2759" y="4436"/>
                  <a:pt x="2784" y="4641"/>
                  <a:pt x="2788" y="4835"/>
                </a:cubicBezTo>
                <a:cubicBezTo>
                  <a:pt x="2793" y="5028"/>
                  <a:pt x="2815" y="5233"/>
                  <a:pt x="2857" y="5378"/>
                </a:cubicBezTo>
                <a:cubicBezTo>
                  <a:pt x="2950" y="5701"/>
                  <a:pt x="3105" y="5701"/>
                  <a:pt x="3198" y="5378"/>
                </a:cubicBezTo>
                <a:cubicBezTo>
                  <a:pt x="3240" y="5233"/>
                  <a:pt x="3262" y="5028"/>
                  <a:pt x="3267" y="4835"/>
                </a:cubicBezTo>
                <a:cubicBezTo>
                  <a:pt x="3267" y="4625"/>
                  <a:pt x="3292" y="4440"/>
                  <a:pt x="3339" y="4279"/>
                </a:cubicBezTo>
                <a:cubicBezTo>
                  <a:pt x="3385" y="4118"/>
                  <a:pt x="3439" y="4031"/>
                  <a:pt x="3499" y="4031"/>
                </a:cubicBezTo>
                <a:cubicBezTo>
                  <a:pt x="3555" y="4015"/>
                  <a:pt x="3611" y="3940"/>
                  <a:pt x="3653" y="3794"/>
                </a:cubicBezTo>
                <a:cubicBezTo>
                  <a:pt x="3746" y="3472"/>
                  <a:pt x="3746" y="2935"/>
                  <a:pt x="3653" y="2612"/>
                </a:cubicBezTo>
                <a:cubicBezTo>
                  <a:pt x="3606" y="2451"/>
                  <a:pt x="3544" y="2374"/>
                  <a:pt x="3482" y="2376"/>
                </a:cubicBezTo>
                <a:close/>
                <a:moveTo>
                  <a:pt x="1076" y="3416"/>
                </a:moveTo>
                <a:cubicBezTo>
                  <a:pt x="1008" y="3416"/>
                  <a:pt x="939" y="3514"/>
                  <a:pt x="885" y="3700"/>
                </a:cubicBezTo>
                <a:cubicBezTo>
                  <a:pt x="778" y="4071"/>
                  <a:pt x="778" y="4641"/>
                  <a:pt x="885" y="5012"/>
                </a:cubicBezTo>
                <a:cubicBezTo>
                  <a:pt x="992" y="5383"/>
                  <a:pt x="1161" y="5383"/>
                  <a:pt x="1268" y="5012"/>
                </a:cubicBezTo>
                <a:cubicBezTo>
                  <a:pt x="1375" y="4641"/>
                  <a:pt x="1375" y="4071"/>
                  <a:pt x="1268" y="3700"/>
                </a:cubicBezTo>
                <a:cubicBezTo>
                  <a:pt x="1214" y="3514"/>
                  <a:pt x="1145" y="3416"/>
                  <a:pt x="1076" y="3416"/>
                </a:cubicBezTo>
                <a:close/>
                <a:moveTo>
                  <a:pt x="1739" y="3570"/>
                </a:moveTo>
                <a:cubicBezTo>
                  <a:pt x="1604" y="3570"/>
                  <a:pt x="1497" y="3941"/>
                  <a:pt x="1497" y="4409"/>
                </a:cubicBezTo>
                <a:cubicBezTo>
                  <a:pt x="1497" y="4619"/>
                  <a:pt x="1521" y="4808"/>
                  <a:pt x="1558" y="4953"/>
                </a:cubicBezTo>
                <a:cubicBezTo>
                  <a:pt x="1600" y="5098"/>
                  <a:pt x="1623" y="5310"/>
                  <a:pt x="1623" y="5520"/>
                </a:cubicBezTo>
                <a:cubicBezTo>
                  <a:pt x="1623" y="5714"/>
                  <a:pt x="1605" y="5895"/>
                  <a:pt x="1572" y="6040"/>
                </a:cubicBezTo>
                <a:cubicBezTo>
                  <a:pt x="1530" y="6153"/>
                  <a:pt x="1477" y="6218"/>
                  <a:pt x="1422" y="6218"/>
                </a:cubicBezTo>
                <a:cubicBezTo>
                  <a:pt x="1356" y="6218"/>
                  <a:pt x="1299" y="6126"/>
                  <a:pt x="1258" y="5981"/>
                </a:cubicBezTo>
                <a:cubicBezTo>
                  <a:pt x="1216" y="5852"/>
                  <a:pt x="1161" y="5780"/>
                  <a:pt x="1100" y="5780"/>
                </a:cubicBezTo>
                <a:cubicBezTo>
                  <a:pt x="965" y="5780"/>
                  <a:pt x="858" y="6151"/>
                  <a:pt x="858" y="6619"/>
                </a:cubicBezTo>
                <a:cubicBezTo>
                  <a:pt x="858" y="7088"/>
                  <a:pt x="965" y="7459"/>
                  <a:pt x="1100" y="7459"/>
                </a:cubicBezTo>
                <a:cubicBezTo>
                  <a:pt x="1161" y="7459"/>
                  <a:pt x="1216" y="7375"/>
                  <a:pt x="1258" y="7246"/>
                </a:cubicBezTo>
                <a:cubicBezTo>
                  <a:pt x="1299" y="7101"/>
                  <a:pt x="1361" y="7021"/>
                  <a:pt x="1422" y="7021"/>
                </a:cubicBezTo>
                <a:cubicBezTo>
                  <a:pt x="1482" y="7021"/>
                  <a:pt x="1544" y="7101"/>
                  <a:pt x="1586" y="7246"/>
                </a:cubicBezTo>
                <a:cubicBezTo>
                  <a:pt x="1628" y="7375"/>
                  <a:pt x="1682" y="7459"/>
                  <a:pt x="1743" y="7459"/>
                </a:cubicBezTo>
                <a:cubicBezTo>
                  <a:pt x="1878" y="7459"/>
                  <a:pt x="1985" y="7088"/>
                  <a:pt x="1985" y="6619"/>
                </a:cubicBezTo>
                <a:cubicBezTo>
                  <a:pt x="1985" y="6410"/>
                  <a:pt x="1961" y="6209"/>
                  <a:pt x="1924" y="6064"/>
                </a:cubicBezTo>
                <a:cubicBezTo>
                  <a:pt x="1882" y="5919"/>
                  <a:pt x="1859" y="5706"/>
                  <a:pt x="1859" y="5497"/>
                </a:cubicBezTo>
                <a:cubicBezTo>
                  <a:pt x="1859" y="5271"/>
                  <a:pt x="1882" y="5086"/>
                  <a:pt x="1924" y="4941"/>
                </a:cubicBezTo>
                <a:cubicBezTo>
                  <a:pt x="1961" y="4796"/>
                  <a:pt x="1985" y="4595"/>
                  <a:pt x="1985" y="4385"/>
                </a:cubicBezTo>
                <a:cubicBezTo>
                  <a:pt x="1981" y="3950"/>
                  <a:pt x="1875" y="3570"/>
                  <a:pt x="1739" y="3570"/>
                </a:cubicBezTo>
                <a:close/>
                <a:moveTo>
                  <a:pt x="8628" y="3747"/>
                </a:moveTo>
                <a:lnTo>
                  <a:pt x="8628" y="6218"/>
                </a:lnTo>
                <a:lnTo>
                  <a:pt x="8813" y="6218"/>
                </a:lnTo>
                <a:cubicBezTo>
                  <a:pt x="8883" y="6218"/>
                  <a:pt x="8922" y="6342"/>
                  <a:pt x="8922" y="6584"/>
                </a:cubicBezTo>
                <a:lnTo>
                  <a:pt x="8922" y="8263"/>
                </a:lnTo>
                <a:cubicBezTo>
                  <a:pt x="8922" y="8472"/>
                  <a:pt x="8926" y="8653"/>
                  <a:pt x="8926" y="8653"/>
                </a:cubicBezTo>
                <a:lnTo>
                  <a:pt x="8915" y="8653"/>
                </a:lnTo>
                <a:cubicBezTo>
                  <a:pt x="8915" y="8653"/>
                  <a:pt x="8762" y="8038"/>
                  <a:pt x="8249" y="8038"/>
                </a:cubicBezTo>
                <a:cubicBezTo>
                  <a:pt x="7573" y="8038"/>
                  <a:pt x="7091" y="9844"/>
                  <a:pt x="7091" y="12636"/>
                </a:cubicBezTo>
                <a:cubicBezTo>
                  <a:pt x="7091" y="15364"/>
                  <a:pt x="7546" y="17246"/>
                  <a:pt x="8235" y="17246"/>
                </a:cubicBezTo>
                <a:cubicBezTo>
                  <a:pt x="8757" y="17246"/>
                  <a:pt x="8974" y="16052"/>
                  <a:pt x="8974" y="16052"/>
                </a:cubicBezTo>
                <a:lnTo>
                  <a:pt x="8980" y="16052"/>
                </a:lnTo>
                <a:lnTo>
                  <a:pt x="8980" y="16218"/>
                </a:lnTo>
                <a:cubicBezTo>
                  <a:pt x="8980" y="16637"/>
                  <a:pt x="9069" y="17057"/>
                  <a:pt x="9312" y="17057"/>
                </a:cubicBezTo>
                <a:lnTo>
                  <a:pt x="10074" y="17057"/>
                </a:lnTo>
                <a:lnTo>
                  <a:pt x="10074" y="14575"/>
                </a:lnTo>
                <a:lnTo>
                  <a:pt x="9886" y="14575"/>
                </a:lnTo>
                <a:cubicBezTo>
                  <a:pt x="9816" y="14575"/>
                  <a:pt x="9780" y="14439"/>
                  <a:pt x="9780" y="14196"/>
                </a:cubicBezTo>
                <a:lnTo>
                  <a:pt x="9780" y="4988"/>
                </a:lnTo>
                <a:cubicBezTo>
                  <a:pt x="9780" y="4117"/>
                  <a:pt x="9673" y="3747"/>
                  <a:pt x="9421" y="3747"/>
                </a:cubicBezTo>
                <a:lnTo>
                  <a:pt x="8628" y="3747"/>
                </a:lnTo>
                <a:close/>
                <a:moveTo>
                  <a:pt x="10720" y="4054"/>
                </a:moveTo>
                <a:cubicBezTo>
                  <a:pt x="10459" y="4054"/>
                  <a:pt x="10245" y="4794"/>
                  <a:pt x="10245" y="5697"/>
                </a:cubicBezTo>
                <a:cubicBezTo>
                  <a:pt x="10245" y="6601"/>
                  <a:pt x="10459" y="7341"/>
                  <a:pt x="10720" y="7341"/>
                </a:cubicBezTo>
                <a:cubicBezTo>
                  <a:pt x="10981" y="7341"/>
                  <a:pt x="11195" y="6601"/>
                  <a:pt x="11195" y="5697"/>
                </a:cubicBezTo>
                <a:cubicBezTo>
                  <a:pt x="11195" y="4794"/>
                  <a:pt x="10981" y="4054"/>
                  <a:pt x="10720" y="4054"/>
                </a:cubicBezTo>
                <a:close/>
                <a:moveTo>
                  <a:pt x="4166" y="4303"/>
                </a:moveTo>
                <a:cubicBezTo>
                  <a:pt x="4086" y="4238"/>
                  <a:pt x="4005" y="4442"/>
                  <a:pt x="3991" y="4716"/>
                </a:cubicBezTo>
                <a:cubicBezTo>
                  <a:pt x="3973" y="4991"/>
                  <a:pt x="4028" y="5271"/>
                  <a:pt x="4107" y="5319"/>
                </a:cubicBezTo>
                <a:cubicBezTo>
                  <a:pt x="4187" y="5384"/>
                  <a:pt x="4268" y="5192"/>
                  <a:pt x="4282" y="4917"/>
                </a:cubicBezTo>
                <a:cubicBezTo>
                  <a:pt x="4300" y="4643"/>
                  <a:pt x="4245" y="4367"/>
                  <a:pt x="4166" y="4303"/>
                </a:cubicBezTo>
                <a:close/>
                <a:moveTo>
                  <a:pt x="3831" y="5083"/>
                </a:moveTo>
                <a:cubicBezTo>
                  <a:pt x="3794" y="5057"/>
                  <a:pt x="3753" y="5085"/>
                  <a:pt x="3718" y="5166"/>
                </a:cubicBezTo>
                <a:cubicBezTo>
                  <a:pt x="3648" y="5327"/>
                  <a:pt x="3630" y="5644"/>
                  <a:pt x="3677" y="5887"/>
                </a:cubicBezTo>
                <a:cubicBezTo>
                  <a:pt x="3696" y="6000"/>
                  <a:pt x="3730" y="6067"/>
                  <a:pt x="3762" y="6099"/>
                </a:cubicBezTo>
                <a:cubicBezTo>
                  <a:pt x="3800" y="6132"/>
                  <a:pt x="3833" y="6195"/>
                  <a:pt x="3851" y="6324"/>
                </a:cubicBezTo>
                <a:cubicBezTo>
                  <a:pt x="3874" y="6437"/>
                  <a:pt x="3876" y="6561"/>
                  <a:pt x="3872" y="6690"/>
                </a:cubicBezTo>
                <a:cubicBezTo>
                  <a:pt x="3867" y="6803"/>
                  <a:pt x="3877" y="6944"/>
                  <a:pt x="3896" y="7057"/>
                </a:cubicBezTo>
                <a:cubicBezTo>
                  <a:pt x="3942" y="7299"/>
                  <a:pt x="4038" y="7360"/>
                  <a:pt x="4107" y="7199"/>
                </a:cubicBezTo>
                <a:cubicBezTo>
                  <a:pt x="4140" y="7134"/>
                  <a:pt x="4156" y="7016"/>
                  <a:pt x="4166" y="6903"/>
                </a:cubicBezTo>
                <a:cubicBezTo>
                  <a:pt x="4175" y="6774"/>
                  <a:pt x="4194" y="6677"/>
                  <a:pt x="4227" y="6596"/>
                </a:cubicBezTo>
                <a:cubicBezTo>
                  <a:pt x="4260" y="6515"/>
                  <a:pt x="4296" y="6497"/>
                  <a:pt x="4333" y="6513"/>
                </a:cubicBezTo>
                <a:cubicBezTo>
                  <a:pt x="4366" y="6529"/>
                  <a:pt x="4403" y="6507"/>
                  <a:pt x="4436" y="6442"/>
                </a:cubicBezTo>
                <a:cubicBezTo>
                  <a:pt x="4505" y="6281"/>
                  <a:pt x="4527" y="5951"/>
                  <a:pt x="4480" y="5709"/>
                </a:cubicBezTo>
                <a:cubicBezTo>
                  <a:pt x="4433" y="5467"/>
                  <a:pt x="4338" y="5406"/>
                  <a:pt x="4268" y="5567"/>
                </a:cubicBezTo>
                <a:cubicBezTo>
                  <a:pt x="4235" y="5632"/>
                  <a:pt x="4219" y="5738"/>
                  <a:pt x="4210" y="5851"/>
                </a:cubicBezTo>
                <a:cubicBezTo>
                  <a:pt x="4201" y="5980"/>
                  <a:pt x="4182" y="6094"/>
                  <a:pt x="4145" y="6158"/>
                </a:cubicBezTo>
                <a:cubicBezTo>
                  <a:pt x="4117" y="6223"/>
                  <a:pt x="4079" y="6257"/>
                  <a:pt x="4046" y="6241"/>
                </a:cubicBezTo>
                <a:cubicBezTo>
                  <a:pt x="4013" y="6209"/>
                  <a:pt x="3986" y="6153"/>
                  <a:pt x="3967" y="6040"/>
                </a:cubicBezTo>
                <a:cubicBezTo>
                  <a:pt x="3944" y="5927"/>
                  <a:pt x="3939" y="5791"/>
                  <a:pt x="3943" y="5662"/>
                </a:cubicBezTo>
                <a:cubicBezTo>
                  <a:pt x="3948" y="5549"/>
                  <a:pt x="3938" y="5420"/>
                  <a:pt x="3920" y="5307"/>
                </a:cubicBezTo>
                <a:cubicBezTo>
                  <a:pt x="3901" y="5186"/>
                  <a:pt x="3867" y="5109"/>
                  <a:pt x="3831" y="5083"/>
                </a:cubicBezTo>
                <a:close/>
                <a:moveTo>
                  <a:pt x="5126" y="5095"/>
                </a:moveTo>
                <a:cubicBezTo>
                  <a:pt x="5090" y="5145"/>
                  <a:pt x="5060" y="5249"/>
                  <a:pt x="5044" y="5378"/>
                </a:cubicBezTo>
                <a:cubicBezTo>
                  <a:pt x="5030" y="5491"/>
                  <a:pt x="5028" y="5620"/>
                  <a:pt x="5037" y="5733"/>
                </a:cubicBezTo>
                <a:cubicBezTo>
                  <a:pt x="5051" y="5846"/>
                  <a:pt x="5051" y="5982"/>
                  <a:pt x="5037" y="6111"/>
                </a:cubicBezTo>
                <a:cubicBezTo>
                  <a:pt x="5023" y="6240"/>
                  <a:pt x="4998" y="6347"/>
                  <a:pt x="4965" y="6395"/>
                </a:cubicBezTo>
                <a:cubicBezTo>
                  <a:pt x="4933" y="6443"/>
                  <a:pt x="4907" y="6530"/>
                  <a:pt x="4893" y="6643"/>
                </a:cubicBezTo>
                <a:cubicBezTo>
                  <a:pt x="4861" y="6901"/>
                  <a:pt x="4897" y="7216"/>
                  <a:pt x="4972" y="7329"/>
                </a:cubicBezTo>
                <a:cubicBezTo>
                  <a:pt x="5009" y="7377"/>
                  <a:pt x="5044" y="7373"/>
                  <a:pt x="5081" y="7341"/>
                </a:cubicBezTo>
                <a:cubicBezTo>
                  <a:pt x="5114" y="7292"/>
                  <a:pt x="5155" y="7292"/>
                  <a:pt x="5187" y="7341"/>
                </a:cubicBezTo>
                <a:cubicBezTo>
                  <a:pt x="5225" y="7389"/>
                  <a:pt x="5252" y="7488"/>
                  <a:pt x="5266" y="7601"/>
                </a:cubicBezTo>
                <a:cubicBezTo>
                  <a:pt x="5280" y="7714"/>
                  <a:pt x="5308" y="7789"/>
                  <a:pt x="5341" y="7837"/>
                </a:cubicBezTo>
                <a:cubicBezTo>
                  <a:pt x="5416" y="7950"/>
                  <a:pt x="5503" y="7823"/>
                  <a:pt x="5536" y="7565"/>
                </a:cubicBezTo>
                <a:cubicBezTo>
                  <a:pt x="5568" y="7307"/>
                  <a:pt x="5532" y="7004"/>
                  <a:pt x="5457" y="6891"/>
                </a:cubicBezTo>
                <a:cubicBezTo>
                  <a:pt x="5425" y="6843"/>
                  <a:pt x="5387" y="6847"/>
                  <a:pt x="5355" y="6880"/>
                </a:cubicBezTo>
                <a:cubicBezTo>
                  <a:pt x="5322" y="6928"/>
                  <a:pt x="5279" y="6928"/>
                  <a:pt x="5242" y="6880"/>
                </a:cubicBezTo>
                <a:cubicBezTo>
                  <a:pt x="5209" y="6831"/>
                  <a:pt x="5189" y="6740"/>
                  <a:pt x="5170" y="6643"/>
                </a:cubicBezTo>
                <a:cubicBezTo>
                  <a:pt x="5161" y="6530"/>
                  <a:pt x="5160" y="6425"/>
                  <a:pt x="5174" y="6312"/>
                </a:cubicBezTo>
                <a:cubicBezTo>
                  <a:pt x="5188" y="6183"/>
                  <a:pt x="5216" y="6089"/>
                  <a:pt x="5249" y="6040"/>
                </a:cubicBezTo>
                <a:cubicBezTo>
                  <a:pt x="5281" y="5992"/>
                  <a:pt x="5303" y="5893"/>
                  <a:pt x="5317" y="5780"/>
                </a:cubicBezTo>
                <a:cubicBezTo>
                  <a:pt x="5354" y="5506"/>
                  <a:pt x="5318" y="5191"/>
                  <a:pt x="5239" y="5095"/>
                </a:cubicBezTo>
                <a:cubicBezTo>
                  <a:pt x="5201" y="5038"/>
                  <a:pt x="5161" y="5044"/>
                  <a:pt x="5126" y="5095"/>
                </a:cubicBezTo>
                <a:close/>
                <a:moveTo>
                  <a:pt x="5498" y="5627"/>
                </a:moveTo>
                <a:cubicBezTo>
                  <a:pt x="5424" y="5740"/>
                  <a:pt x="5387" y="6054"/>
                  <a:pt x="5420" y="6312"/>
                </a:cubicBezTo>
                <a:cubicBezTo>
                  <a:pt x="5452" y="6570"/>
                  <a:pt x="5543" y="6697"/>
                  <a:pt x="5618" y="6584"/>
                </a:cubicBezTo>
                <a:cubicBezTo>
                  <a:pt x="5692" y="6471"/>
                  <a:pt x="5729" y="6169"/>
                  <a:pt x="5696" y="5910"/>
                </a:cubicBezTo>
                <a:cubicBezTo>
                  <a:pt x="5664" y="5652"/>
                  <a:pt x="5573" y="5514"/>
                  <a:pt x="5498" y="5627"/>
                </a:cubicBezTo>
                <a:close/>
                <a:moveTo>
                  <a:pt x="2382" y="5674"/>
                </a:moveTo>
                <a:cubicBezTo>
                  <a:pt x="2307" y="5787"/>
                  <a:pt x="2271" y="6101"/>
                  <a:pt x="2303" y="6359"/>
                </a:cubicBezTo>
                <a:cubicBezTo>
                  <a:pt x="2336" y="6618"/>
                  <a:pt x="2423" y="6744"/>
                  <a:pt x="2498" y="6631"/>
                </a:cubicBezTo>
                <a:cubicBezTo>
                  <a:pt x="2573" y="6518"/>
                  <a:pt x="2609" y="6216"/>
                  <a:pt x="2577" y="5958"/>
                </a:cubicBezTo>
                <a:cubicBezTo>
                  <a:pt x="2544" y="5699"/>
                  <a:pt x="2456" y="5561"/>
                  <a:pt x="2382" y="5674"/>
                </a:cubicBezTo>
                <a:close/>
                <a:moveTo>
                  <a:pt x="2754" y="6229"/>
                </a:moveTo>
                <a:cubicBezTo>
                  <a:pt x="2719" y="6280"/>
                  <a:pt x="2689" y="6372"/>
                  <a:pt x="2672" y="6501"/>
                </a:cubicBezTo>
                <a:cubicBezTo>
                  <a:pt x="2658" y="6614"/>
                  <a:pt x="2656" y="6743"/>
                  <a:pt x="2665" y="6856"/>
                </a:cubicBezTo>
                <a:cubicBezTo>
                  <a:pt x="2679" y="6969"/>
                  <a:pt x="2679" y="7117"/>
                  <a:pt x="2665" y="7246"/>
                </a:cubicBezTo>
                <a:cubicBezTo>
                  <a:pt x="2651" y="7359"/>
                  <a:pt x="2628" y="7441"/>
                  <a:pt x="2600" y="7506"/>
                </a:cubicBezTo>
                <a:cubicBezTo>
                  <a:pt x="2568" y="7538"/>
                  <a:pt x="2534" y="7531"/>
                  <a:pt x="2501" y="7482"/>
                </a:cubicBezTo>
                <a:cubicBezTo>
                  <a:pt x="2464" y="7434"/>
                  <a:pt x="2437" y="7347"/>
                  <a:pt x="2423" y="7234"/>
                </a:cubicBezTo>
                <a:cubicBezTo>
                  <a:pt x="2409" y="7121"/>
                  <a:pt x="2380" y="7034"/>
                  <a:pt x="2348" y="6986"/>
                </a:cubicBezTo>
                <a:cubicBezTo>
                  <a:pt x="2273" y="6873"/>
                  <a:pt x="2185" y="7000"/>
                  <a:pt x="2153" y="7258"/>
                </a:cubicBezTo>
                <a:cubicBezTo>
                  <a:pt x="2120" y="7516"/>
                  <a:pt x="2157" y="7830"/>
                  <a:pt x="2231" y="7943"/>
                </a:cubicBezTo>
                <a:cubicBezTo>
                  <a:pt x="2264" y="7992"/>
                  <a:pt x="2301" y="7988"/>
                  <a:pt x="2334" y="7955"/>
                </a:cubicBezTo>
                <a:cubicBezTo>
                  <a:pt x="2367" y="7907"/>
                  <a:pt x="2409" y="7907"/>
                  <a:pt x="2447" y="7955"/>
                </a:cubicBezTo>
                <a:cubicBezTo>
                  <a:pt x="2484" y="8004"/>
                  <a:pt x="2511" y="8102"/>
                  <a:pt x="2525" y="8215"/>
                </a:cubicBezTo>
                <a:cubicBezTo>
                  <a:pt x="2539" y="8328"/>
                  <a:pt x="2567" y="8403"/>
                  <a:pt x="2604" y="8452"/>
                </a:cubicBezTo>
                <a:cubicBezTo>
                  <a:pt x="2678" y="8565"/>
                  <a:pt x="2769" y="8438"/>
                  <a:pt x="2802" y="8180"/>
                </a:cubicBezTo>
                <a:cubicBezTo>
                  <a:pt x="2816" y="8067"/>
                  <a:pt x="2815" y="7938"/>
                  <a:pt x="2806" y="7825"/>
                </a:cubicBezTo>
                <a:cubicBezTo>
                  <a:pt x="2792" y="7712"/>
                  <a:pt x="2792" y="7564"/>
                  <a:pt x="2806" y="7435"/>
                </a:cubicBezTo>
                <a:cubicBezTo>
                  <a:pt x="2819" y="7306"/>
                  <a:pt x="2848" y="7212"/>
                  <a:pt x="2881" y="7163"/>
                </a:cubicBezTo>
                <a:cubicBezTo>
                  <a:pt x="2913" y="7115"/>
                  <a:pt x="2935" y="7016"/>
                  <a:pt x="2949" y="6903"/>
                </a:cubicBezTo>
                <a:cubicBezTo>
                  <a:pt x="2977" y="6629"/>
                  <a:pt x="2942" y="6326"/>
                  <a:pt x="2867" y="6229"/>
                </a:cubicBezTo>
                <a:cubicBezTo>
                  <a:pt x="2830" y="6173"/>
                  <a:pt x="2790" y="6179"/>
                  <a:pt x="2754" y="6229"/>
                </a:cubicBezTo>
                <a:close/>
                <a:moveTo>
                  <a:pt x="12743" y="8038"/>
                </a:moveTo>
                <a:cubicBezTo>
                  <a:pt x="12207" y="8038"/>
                  <a:pt x="11694" y="8856"/>
                  <a:pt x="11694" y="10745"/>
                </a:cubicBezTo>
                <a:cubicBezTo>
                  <a:pt x="11694" y="13602"/>
                  <a:pt x="12968" y="13848"/>
                  <a:pt x="12968" y="14575"/>
                </a:cubicBezTo>
                <a:cubicBezTo>
                  <a:pt x="12968" y="14881"/>
                  <a:pt x="12898" y="14988"/>
                  <a:pt x="12777" y="14988"/>
                </a:cubicBezTo>
                <a:cubicBezTo>
                  <a:pt x="12385" y="14988"/>
                  <a:pt x="12028" y="13735"/>
                  <a:pt x="12028" y="13735"/>
                </a:cubicBezTo>
                <a:lnTo>
                  <a:pt x="11649" y="15638"/>
                </a:lnTo>
                <a:cubicBezTo>
                  <a:pt x="11649" y="15638"/>
                  <a:pt x="12045" y="17246"/>
                  <a:pt x="12777" y="17246"/>
                </a:cubicBezTo>
                <a:cubicBezTo>
                  <a:pt x="13369" y="17246"/>
                  <a:pt x="13819" y="16173"/>
                  <a:pt x="13819" y="14397"/>
                </a:cubicBezTo>
                <a:cubicBezTo>
                  <a:pt x="13819" y="11460"/>
                  <a:pt x="12527" y="11566"/>
                  <a:pt x="12527" y="10662"/>
                </a:cubicBezTo>
                <a:cubicBezTo>
                  <a:pt x="12527" y="10388"/>
                  <a:pt x="12635" y="10260"/>
                  <a:pt x="12756" y="10260"/>
                </a:cubicBezTo>
                <a:cubicBezTo>
                  <a:pt x="12878" y="10260"/>
                  <a:pt x="12989" y="10436"/>
                  <a:pt x="12989" y="10662"/>
                </a:cubicBezTo>
                <a:lnTo>
                  <a:pt x="12989" y="11088"/>
                </a:lnTo>
                <a:lnTo>
                  <a:pt x="13730" y="11088"/>
                </a:lnTo>
                <a:lnTo>
                  <a:pt x="13730" y="10036"/>
                </a:lnTo>
                <a:cubicBezTo>
                  <a:pt x="13730" y="8438"/>
                  <a:pt x="13157" y="8038"/>
                  <a:pt x="12743" y="8038"/>
                </a:cubicBezTo>
                <a:close/>
                <a:moveTo>
                  <a:pt x="1917" y="8050"/>
                </a:moveTo>
                <a:cubicBezTo>
                  <a:pt x="1842" y="8163"/>
                  <a:pt x="1802" y="8477"/>
                  <a:pt x="1835" y="8735"/>
                </a:cubicBezTo>
                <a:cubicBezTo>
                  <a:pt x="1849" y="8848"/>
                  <a:pt x="1879" y="8935"/>
                  <a:pt x="1907" y="8984"/>
                </a:cubicBezTo>
                <a:cubicBezTo>
                  <a:pt x="1939" y="9032"/>
                  <a:pt x="1968" y="9138"/>
                  <a:pt x="1982" y="9267"/>
                </a:cubicBezTo>
                <a:cubicBezTo>
                  <a:pt x="1996" y="9380"/>
                  <a:pt x="1995" y="9485"/>
                  <a:pt x="1985" y="9598"/>
                </a:cubicBezTo>
                <a:cubicBezTo>
                  <a:pt x="1971" y="9695"/>
                  <a:pt x="1943" y="9774"/>
                  <a:pt x="1910" y="9823"/>
                </a:cubicBezTo>
                <a:cubicBezTo>
                  <a:pt x="1873" y="9871"/>
                  <a:pt x="1835" y="9871"/>
                  <a:pt x="1797" y="9823"/>
                </a:cubicBezTo>
                <a:cubicBezTo>
                  <a:pt x="1765" y="9791"/>
                  <a:pt x="1728" y="9798"/>
                  <a:pt x="1695" y="9846"/>
                </a:cubicBezTo>
                <a:cubicBezTo>
                  <a:pt x="1620" y="9959"/>
                  <a:pt x="1584" y="10262"/>
                  <a:pt x="1616" y="10520"/>
                </a:cubicBezTo>
                <a:cubicBezTo>
                  <a:pt x="1649" y="10778"/>
                  <a:pt x="1740" y="10905"/>
                  <a:pt x="1815" y="10792"/>
                </a:cubicBezTo>
                <a:cubicBezTo>
                  <a:pt x="1847" y="10744"/>
                  <a:pt x="1872" y="10653"/>
                  <a:pt x="1886" y="10556"/>
                </a:cubicBezTo>
                <a:cubicBezTo>
                  <a:pt x="1900" y="10443"/>
                  <a:pt x="1931" y="10344"/>
                  <a:pt x="1968" y="10296"/>
                </a:cubicBezTo>
                <a:cubicBezTo>
                  <a:pt x="2006" y="10247"/>
                  <a:pt x="2042" y="10247"/>
                  <a:pt x="2074" y="10296"/>
                </a:cubicBezTo>
                <a:cubicBezTo>
                  <a:pt x="2107" y="10328"/>
                  <a:pt x="2143" y="10332"/>
                  <a:pt x="2180" y="10284"/>
                </a:cubicBezTo>
                <a:cubicBezTo>
                  <a:pt x="2255" y="10171"/>
                  <a:pt x="2291" y="9856"/>
                  <a:pt x="2259" y="9598"/>
                </a:cubicBezTo>
                <a:cubicBezTo>
                  <a:pt x="2245" y="9485"/>
                  <a:pt x="2218" y="9387"/>
                  <a:pt x="2190" y="9338"/>
                </a:cubicBezTo>
                <a:cubicBezTo>
                  <a:pt x="2158" y="9290"/>
                  <a:pt x="2129" y="9195"/>
                  <a:pt x="2115" y="9066"/>
                </a:cubicBezTo>
                <a:cubicBezTo>
                  <a:pt x="2101" y="8937"/>
                  <a:pt x="2101" y="8805"/>
                  <a:pt x="2115" y="8676"/>
                </a:cubicBezTo>
                <a:cubicBezTo>
                  <a:pt x="2125" y="8563"/>
                  <a:pt x="2126" y="8435"/>
                  <a:pt x="2112" y="8322"/>
                </a:cubicBezTo>
                <a:cubicBezTo>
                  <a:pt x="2079" y="8063"/>
                  <a:pt x="1996" y="7937"/>
                  <a:pt x="1917" y="8050"/>
                </a:cubicBezTo>
                <a:close/>
                <a:moveTo>
                  <a:pt x="15763" y="8050"/>
                </a:moveTo>
                <a:cubicBezTo>
                  <a:pt x="15227" y="8050"/>
                  <a:pt x="15005" y="9185"/>
                  <a:pt x="15005" y="9185"/>
                </a:cubicBezTo>
                <a:lnTo>
                  <a:pt x="14995" y="9185"/>
                </a:lnTo>
                <a:lnTo>
                  <a:pt x="14995" y="9019"/>
                </a:lnTo>
                <a:cubicBezTo>
                  <a:pt x="14995" y="8632"/>
                  <a:pt x="14910" y="8251"/>
                  <a:pt x="14663" y="8251"/>
                </a:cubicBezTo>
                <a:lnTo>
                  <a:pt x="13928" y="8251"/>
                </a:lnTo>
                <a:lnTo>
                  <a:pt x="13928" y="10733"/>
                </a:lnTo>
                <a:lnTo>
                  <a:pt x="14113" y="10733"/>
                </a:lnTo>
                <a:cubicBezTo>
                  <a:pt x="14183" y="10733"/>
                  <a:pt x="14219" y="10857"/>
                  <a:pt x="14219" y="11099"/>
                </a:cubicBezTo>
                <a:lnTo>
                  <a:pt x="14219" y="20485"/>
                </a:lnTo>
                <a:lnTo>
                  <a:pt x="15073" y="20485"/>
                </a:lnTo>
                <a:lnTo>
                  <a:pt x="15073" y="17270"/>
                </a:lnTo>
                <a:cubicBezTo>
                  <a:pt x="15073" y="16818"/>
                  <a:pt x="15063" y="16513"/>
                  <a:pt x="15063" y="16513"/>
                </a:cubicBezTo>
                <a:lnTo>
                  <a:pt x="15073" y="16513"/>
                </a:lnTo>
                <a:cubicBezTo>
                  <a:pt x="15073" y="16513"/>
                  <a:pt x="15308" y="17270"/>
                  <a:pt x="15722" y="17270"/>
                </a:cubicBezTo>
                <a:cubicBezTo>
                  <a:pt x="16398" y="17270"/>
                  <a:pt x="16905" y="15464"/>
                  <a:pt x="16905" y="12672"/>
                </a:cubicBezTo>
                <a:cubicBezTo>
                  <a:pt x="16905" y="9928"/>
                  <a:pt x="16449" y="8050"/>
                  <a:pt x="15763" y="8050"/>
                </a:cubicBezTo>
                <a:close/>
                <a:moveTo>
                  <a:pt x="18900" y="8097"/>
                </a:moveTo>
                <a:cubicBezTo>
                  <a:pt x="18518" y="8097"/>
                  <a:pt x="18202" y="9085"/>
                  <a:pt x="18091" y="10296"/>
                </a:cubicBezTo>
                <a:lnTo>
                  <a:pt x="18080" y="10296"/>
                </a:lnTo>
                <a:cubicBezTo>
                  <a:pt x="18080" y="10296"/>
                  <a:pt x="18091" y="10121"/>
                  <a:pt x="18091" y="9846"/>
                </a:cubicBezTo>
                <a:lnTo>
                  <a:pt x="18091" y="9374"/>
                </a:lnTo>
                <a:cubicBezTo>
                  <a:pt x="18091" y="8567"/>
                  <a:pt x="17960" y="8251"/>
                  <a:pt x="17732" y="8251"/>
                </a:cubicBezTo>
                <a:lnTo>
                  <a:pt x="16977" y="8251"/>
                </a:lnTo>
                <a:lnTo>
                  <a:pt x="16977" y="10733"/>
                </a:lnTo>
                <a:lnTo>
                  <a:pt x="17161" y="10733"/>
                </a:lnTo>
                <a:cubicBezTo>
                  <a:pt x="17231" y="10733"/>
                  <a:pt x="17270" y="10857"/>
                  <a:pt x="17270" y="11099"/>
                </a:cubicBezTo>
                <a:lnTo>
                  <a:pt x="17270" y="17057"/>
                </a:lnTo>
                <a:lnTo>
                  <a:pt x="18121" y="17057"/>
                </a:lnTo>
                <a:lnTo>
                  <a:pt x="18121" y="13712"/>
                </a:lnTo>
                <a:cubicBezTo>
                  <a:pt x="18121" y="13228"/>
                  <a:pt x="18137" y="12841"/>
                  <a:pt x="18169" y="12518"/>
                </a:cubicBezTo>
                <a:cubicBezTo>
                  <a:pt x="18295" y="11211"/>
                  <a:pt x="18625" y="10993"/>
                  <a:pt x="18825" y="10993"/>
                </a:cubicBezTo>
                <a:cubicBezTo>
                  <a:pt x="18928" y="10993"/>
                  <a:pt x="19000" y="11040"/>
                  <a:pt x="19000" y="11040"/>
                </a:cubicBezTo>
                <a:lnTo>
                  <a:pt x="19000" y="8133"/>
                </a:lnTo>
                <a:cubicBezTo>
                  <a:pt x="19000" y="8133"/>
                  <a:pt x="18947" y="8097"/>
                  <a:pt x="18900" y="8097"/>
                </a:cubicBezTo>
                <a:close/>
                <a:moveTo>
                  <a:pt x="19567" y="8251"/>
                </a:moveTo>
                <a:cubicBezTo>
                  <a:pt x="19315" y="8251"/>
                  <a:pt x="19208" y="8620"/>
                  <a:pt x="19208" y="9492"/>
                </a:cubicBezTo>
                <a:lnTo>
                  <a:pt x="19208" y="11454"/>
                </a:lnTo>
                <a:lnTo>
                  <a:pt x="19973" y="11454"/>
                </a:lnTo>
                <a:lnTo>
                  <a:pt x="19973" y="11099"/>
                </a:lnTo>
                <a:cubicBezTo>
                  <a:pt x="19973" y="10857"/>
                  <a:pt x="20009" y="10733"/>
                  <a:pt x="20079" y="10733"/>
                </a:cubicBezTo>
                <a:lnTo>
                  <a:pt x="20172" y="10733"/>
                </a:lnTo>
                <a:cubicBezTo>
                  <a:pt x="20330" y="10733"/>
                  <a:pt x="20397" y="10698"/>
                  <a:pt x="20397" y="10698"/>
                </a:cubicBezTo>
                <a:lnTo>
                  <a:pt x="20397" y="10733"/>
                </a:lnTo>
                <a:cubicBezTo>
                  <a:pt x="20397" y="10733"/>
                  <a:pt x="20302" y="10988"/>
                  <a:pt x="20172" y="11537"/>
                </a:cubicBezTo>
                <a:lnTo>
                  <a:pt x="19194" y="15591"/>
                </a:lnTo>
                <a:lnTo>
                  <a:pt x="19194" y="17057"/>
                </a:lnTo>
                <a:lnTo>
                  <a:pt x="21241" y="17057"/>
                </a:lnTo>
                <a:cubicBezTo>
                  <a:pt x="21493" y="17057"/>
                  <a:pt x="21600" y="16687"/>
                  <a:pt x="21600" y="15816"/>
                </a:cubicBezTo>
                <a:lnTo>
                  <a:pt x="21600" y="13842"/>
                </a:lnTo>
                <a:lnTo>
                  <a:pt x="20831" y="13842"/>
                </a:lnTo>
                <a:lnTo>
                  <a:pt x="20831" y="14196"/>
                </a:lnTo>
                <a:cubicBezTo>
                  <a:pt x="20831" y="14438"/>
                  <a:pt x="20792" y="14575"/>
                  <a:pt x="20722" y="14575"/>
                </a:cubicBezTo>
                <a:lnTo>
                  <a:pt x="20537" y="14575"/>
                </a:lnTo>
                <a:cubicBezTo>
                  <a:pt x="20374" y="14575"/>
                  <a:pt x="20308" y="14622"/>
                  <a:pt x="20308" y="14622"/>
                </a:cubicBezTo>
                <a:lnTo>
                  <a:pt x="20308" y="14586"/>
                </a:lnTo>
                <a:cubicBezTo>
                  <a:pt x="20308" y="14586"/>
                  <a:pt x="20416" y="14315"/>
                  <a:pt x="20537" y="13783"/>
                </a:cubicBezTo>
                <a:lnTo>
                  <a:pt x="21511" y="9728"/>
                </a:lnTo>
                <a:lnTo>
                  <a:pt x="21511" y="8251"/>
                </a:lnTo>
                <a:lnTo>
                  <a:pt x="19567" y="8251"/>
                </a:lnTo>
                <a:close/>
                <a:moveTo>
                  <a:pt x="10081" y="8263"/>
                </a:moveTo>
                <a:lnTo>
                  <a:pt x="10081" y="10745"/>
                </a:lnTo>
                <a:lnTo>
                  <a:pt x="10269" y="10745"/>
                </a:lnTo>
                <a:cubicBezTo>
                  <a:pt x="10339" y="10745"/>
                  <a:pt x="10375" y="10881"/>
                  <a:pt x="10375" y="11123"/>
                </a:cubicBezTo>
                <a:lnTo>
                  <a:pt x="10375" y="15816"/>
                </a:lnTo>
                <a:cubicBezTo>
                  <a:pt x="10375" y="16687"/>
                  <a:pt x="10482" y="17057"/>
                  <a:pt x="10733" y="17057"/>
                </a:cubicBezTo>
                <a:lnTo>
                  <a:pt x="11526" y="17057"/>
                </a:lnTo>
                <a:lnTo>
                  <a:pt x="11526" y="14575"/>
                </a:lnTo>
                <a:lnTo>
                  <a:pt x="11342" y="14575"/>
                </a:lnTo>
                <a:cubicBezTo>
                  <a:pt x="11272" y="14575"/>
                  <a:pt x="11232" y="14438"/>
                  <a:pt x="11232" y="14196"/>
                </a:cubicBezTo>
                <a:lnTo>
                  <a:pt x="11232" y="9504"/>
                </a:lnTo>
                <a:cubicBezTo>
                  <a:pt x="11232" y="8632"/>
                  <a:pt x="11125" y="8263"/>
                  <a:pt x="10873" y="8263"/>
                </a:cubicBezTo>
                <a:lnTo>
                  <a:pt x="10081" y="8263"/>
                </a:lnTo>
                <a:close/>
                <a:moveTo>
                  <a:pt x="1545" y="8582"/>
                </a:moveTo>
                <a:cubicBezTo>
                  <a:pt x="1510" y="8632"/>
                  <a:pt x="1479" y="8724"/>
                  <a:pt x="1463" y="8854"/>
                </a:cubicBezTo>
                <a:cubicBezTo>
                  <a:pt x="1430" y="9112"/>
                  <a:pt x="1467" y="9426"/>
                  <a:pt x="1541" y="9539"/>
                </a:cubicBezTo>
                <a:cubicBezTo>
                  <a:pt x="1616" y="9652"/>
                  <a:pt x="1707" y="9526"/>
                  <a:pt x="1739" y="9267"/>
                </a:cubicBezTo>
                <a:cubicBezTo>
                  <a:pt x="1772" y="9009"/>
                  <a:pt x="1735" y="8695"/>
                  <a:pt x="1661" y="8582"/>
                </a:cubicBezTo>
                <a:cubicBezTo>
                  <a:pt x="1621" y="8525"/>
                  <a:pt x="1580" y="8531"/>
                  <a:pt x="1545" y="8582"/>
                </a:cubicBezTo>
                <a:close/>
                <a:moveTo>
                  <a:pt x="748" y="8700"/>
                </a:moveTo>
                <a:cubicBezTo>
                  <a:pt x="687" y="8702"/>
                  <a:pt x="624" y="8775"/>
                  <a:pt x="578" y="8936"/>
                </a:cubicBezTo>
                <a:cubicBezTo>
                  <a:pt x="484" y="9259"/>
                  <a:pt x="484" y="9796"/>
                  <a:pt x="578" y="10118"/>
                </a:cubicBezTo>
                <a:cubicBezTo>
                  <a:pt x="619" y="10264"/>
                  <a:pt x="675" y="10339"/>
                  <a:pt x="731" y="10355"/>
                </a:cubicBezTo>
                <a:cubicBezTo>
                  <a:pt x="792" y="10355"/>
                  <a:pt x="849" y="10442"/>
                  <a:pt x="895" y="10603"/>
                </a:cubicBezTo>
                <a:cubicBezTo>
                  <a:pt x="937" y="10748"/>
                  <a:pt x="959" y="10922"/>
                  <a:pt x="964" y="11099"/>
                </a:cubicBezTo>
                <a:cubicBezTo>
                  <a:pt x="959" y="11277"/>
                  <a:pt x="937" y="11463"/>
                  <a:pt x="895" y="11608"/>
                </a:cubicBezTo>
                <a:cubicBezTo>
                  <a:pt x="849" y="11769"/>
                  <a:pt x="792" y="11844"/>
                  <a:pt x="731" y="11844"/>
                </a:cubicBezTo>
                <a:cubicBezTo>
                  <a:pt x="675" y="11860"/>
                  <a:pt x="619" y="11947"/>
                  <a:pt x="578" y="12092"/>
                </a:cubicBezTo>
                <a:cubicBezTo>
                  <a:pt x="484" y="12415"/>
                  <a:pt x="484" y="12940"/>
                  <a:pt x="578" y="13263"/>
                </a:cubicBezTo>
                <a:cubicBezTo>
                  <a:pt x="671" y="13585"/>
                  <a:pt x="826" y="13585"/>
                  <a:pt x="919" y="13263"/>
                </a:cubicBezTo>
                <a:cubicBezTo>
                  <a:pt x="961" y="13117"/>
                  <a:pt x="983" y="12924"/>
                  <a:pt x="988" y="12731"/>
                </a:cubicBezTo>
                <a:cubicBezTo>
                  <a:pt x="988" y="12521"/>
                  <a:pt x="1013" y="12325"/>
                  <a:pt x="1059" y="12163"/>
                </a:cubicBezTo>
                <a:cubicBezTo>
                  <a:pt x="1106" y="12002"/>
                  <a:pt x="1161" y="11927"/>
                  <a:pt x="1217" y="11927"/>
                </a:cubicBezTo>
                <a:cubicBezTo>
                  <a:pt x="1272" y="11911"/>
                  <a:pt x="1328" y="11824"/>
                  <a:pt x="1370" y="11679"/>
                </a:cubicBezTo>
                <a:cubicBezTo>
                  <a:pt x="1464" y="11356"/>
                  <a:pt x="1464" y="10831"/>
                  <a:pt x="1370" y="10508"/>
                </a:cubicBezTo>
                <a:cubicBezTo>
                  <a:pt x="1328" y="10363"/>
                  <a:pt x="1272" y="10276"/>
                  <a:pt x="1217" y="10260"/>
                </a:cubicBezTo>
                <a:cubicBezTo>
                  <a:pt x="1156" y="10260"/>
                  <a:pt x="1099" y="10185"/>
                  <a:pt x="1052" y="10024"/>
                </a:cubicBezTo>
                <a:cubicBezTo>
                  <a:pt x="1006" y="9862"/>
                  <a:pt x="984" y="9666"/>
                  <a:pt x="984" y="9456"/>
                </a:cubicBezTo>
                <a:cubicBezTo>
                  <a:pt x="979" y="9263"/>
                  <a:pt x="954" y="9070"/>
                  <a:pt x="912" y="8924"/>
                </a:cubicBezTo>
                <a:cubicBezTo>
                  <a:pt x="868" y="8771"/>
                  <a:pt x="810" y="8698"/>
                  <a:pt x="748" y="8700"/>
                </a:cubicBezTo>
                <a:close/>
                <a:moveTo>
                  <a:pt x="5310" y="8700"/>
                </a:moveTo>
                <a:cubicBezTo>
                  <a:pt x="5249" y="8700"/>
                  <a:pt x="5186" y="8775"/>
                  <a:pt x="5139" y="8936"/>
                </a:cubicBezTo>
                <a:cubicBezTo>
                  <a:pt x="5097" y="9082"/>
                  <a:pt x="5076" y="9275"/>
                  <a:pt x="5071" y="9468"/>
                </a:cubicBezTo>
                <a:cubicBezTo>
                  <a:pt x="5071" y="9678"/>
                  <a:pt x="5049" y="9874"/>
                  <a:pt x="5003" y="10036"/>
                </a:cubicBezTo>
                <a:cubicBezTo>
                  <a:pt x="4956" y="10197"/>
                  <a:pt x="4899" y="10284"/>
                  <a:pt x="4839" y="10284"/>
                </a:cubicBezTo>
                <a:cubicBezTo>
                  <a:pt x="4783" y="10300"/>
                  <a:pt x="4727" y="10375"/>
                  <a:pt x="4685" y="10520"/>
                </a:cubicBezTo>
                <a:cubicBezTo>
                  <a:pt x="4592" y="10843"/>
                  <a:pt x="4592" y="11380"/>
                  <a:pt x="4685" y="11702"/>
                </a:cubicBezTo>
                <a:cubicBezTo>
                  <a:pt x="4727" y="11848"/>
                  <a:pt x="4783" y="11923"/>
                  <a:pt x="4839" y="11939"/>
                </a:cubicBezTo>
                <a:cubicBezTo>
                  <a:pt x="4895" y="11955"/>
                  <a:pt x="4954" y="12042"/>
                  <a:pt x="4996" y="12187"/>
                </a:cubicBezTo>
                <a:cubicBezTo>
                  <a:pt x="5043" y="12348"/>
                  <a:pt x="5068" y="12544"/>
                  <a:pt x="5068" y="12754"/>
                </a:cubicBezTo>
                <a:cubicBezTo>
                  <a:pt x="5072" y="12948"/>
                  <a:pt x="5094" y="13141"/>
                  <a:pt x="5136" y="13286"/>
                </a:cubicBezTo>
                <a:cubicBezTo>
                  <a:pt x="5229" y="13609"/>
                  <a:pt x="5385" y="13609"/>
                  <a:pt x="5478" y="13286"/>
                </a:cubicBezTo>
                <a:cubicBezTo>
                  <a:pt x="5571" y="12963"/>
                  <a:pt x="5571" y="12427"/>
                  <a:pt x="5478" y="12104"/>
                </a:cubicBezTo>
                <a:cubicBezTo>
                  <a:pt x="5436" y="11959"/>
                  <a:pt x="5380" y="11872"/>
                  <a:pt x="5324" y="11856"/>
                </a:cubicBezTo>
                <a:cubicBezTo>
                  <a:pt x="5263" y="11856"/>
                  <a:pt x="5207" y="11781"/>
                  <a:pt x="5160" y="11620"/>
                </a:cubicBezTo>
                <a:cubicBezTo>
                  <a:pt x="5118" y="11474"/>
                  <a:pt x="5093" y="11301"/>
                  <a:pt x="5088" y="11123"/>
                </a:cubicBezTo>
                <a:cubicBezTo>
                  <a:pt x="5093" y="10946"/>
                  <a:pt x="5118" y="10760"/>
                  <a:pt x="5160" y="10615"/>
                </a:cubicBezTo>
                <a:cubicBezTo>
                  <a:pt x="5207" y="10453"/>
                  <a:pt x="5263" y="10378"/>
                  <a:pt x="5324" y="10378"/>
                </a:cubicBezTo>
                <a:cubicBezTo>
                  <a:pt x="5380" y="10362"/>
                  <a:pt x="5436" y="10275"/>
                  <a:pt x="5478" y="10130"/>
                </a:cubicBezTo>
                <a:cubicBezTo>
                  <a:pt x="5576" y="9791"/>
                  <a:pt x="5574" y="9259"/>
                  <a:pt x="5481" y="8936"/>
                </a:cubicBezTo>
                <a:cubicBezTo>
                  <a:pt x="5435" y="8775"/>
                  <a:pt x="5372" y="8700"/>
                  <a:pt x="5310" y="8700"/>
                </a:cubicBezTo>
                <a:close/>
                <a:moveTo>
                  <a:pt x="3031" y="9598"/>
                </a:moveTo>
                <a:cubicBezTo>
                  <a:pt x="2793" y="9598"/>
                  <a:pt x="2597" y="10276"/>
                  <a:pt x="2597" y="11099"/>
                </a:cubicBezTo>
                <a:cubicBezTo>
                  <a:pt x="2597" y="11923"/>
                  <a:pt x="2793" y="12601"/>
                  <a:pt x="3031" y="12601"/>
                </a:cubicBezTo>
                <a:cubicBezTo>
                  <a:pt x="3269" y="12601"/>
                  <a:pt x="3462" y="11923"/>
                  <a:pt x="3462" y="11099"/>
                </a:cubicBezTo>
                <a:cubicBezTo>
                  <a:pt x="3462" y="10276"/>
                  <a:pt x="3269" y="9598"/>
                  <a:pt x="3031" y="9598"/>
                </a:cubicBezTo>
                <a:close/>
                <a:moveTo>
                  <a:pt x="270" y="10166"/>
                </a:moveTo>
                <a:cubicBezTo>
                  <a:pt x="121" y="10182"/>
                  <a:pt x="0" y="10599"/>
                  <a:pt x="0" y="11099"/>
                </a:cubicBezTo>
                <a:cubicBezTo>
                  <a:pt x="0" y="11616"/>
                  <a:pt x="121" y="12033"/>
                  <a:pt x="270" y="12033"/>
                </a:cubicBezTo>
                <a:cubicBezTo>
                  <a:pt x="419" y="12033"/>
                  <a:pt x="540" y="11616"/>
                  <a:pt x="540" y="11099"/>
                </a:cubicBezTo>
                <a:cubicBezTo>
                  <a:pt x="540" y="10583"/>
                  <a:pt x="419" y="10166"/>
                  <a:pt x="270" y="10166"/>
                </a:cubicBezTo>
                <a:close/>
                <a:moveTo>
                  <a:pt x="5789" y="10166"/>
                </a:moveTo>
                <a:cubicBezTo>
                  <a:pt x="5640" y="10166"/>
                  <a:pt x="5519" y="10583"/>
                  <a:pt x="5519" y="11099"/>
                </a:cubicBezTo>
                <a:cubicBezTo>
                  <a:pt x="5519" y="11616"/>
                  <a:pt x="5640" y="12033"/>
                  <a:pt x="5789" y="12033"/>
                </a:cubicBezTo>
                <a:cubicBezTo>
                  <a:pt x="5938" y="12033"/>
                  <a:pt x="6059" y="11616"/>
                  <a:pt x="6059" y="11099"/>
                </a:cubicBezTo>
                <a:cubicBezTo>
                  <a:pt x="6059" y="10583"/>
                  <a:pt x="5938" y="10166"/>
                  <a:pt x="5789" y="10166"/>
                </a:cubicBezTo>
                <a:close/>
                <a:moveTo>
                  <a:pt x="15545" y="10532"/>
                </a:moveTo>
                <a:cubicBezTo>
                  <a:pt x="15843" y="10532"/>
                  <a:pt x="16044" y="11395"/>
                  <a:pt x="16044" y="12719"/>
                </a:cubicBezTo>
                <a:cubicBezTo>
                  <a:pt x="16044" y="14075"/>
                  <a:pt x="15810" y="14811"/>
                  <a:pt x="15545" y="14811"/>
                </a:cubicBezTo>
                <a:cubicBezTo>
                  <a:pt x="15209" y="14811"/>
                  <a:pt x="15046" y="13784"/>
                  <a:pt x="15046" y="12719"/>
                </a:cubicBezTo>
                <a:cubicBezTo>
                  <a:pt x="15046" y="11186"/>
                  <a:pt x="15288" y="10532"/>
                  <a:pt x="15545" y="10532"/>
                </a:cubicBezTo>
                <a:close/>
                <a:moveTo>
                  <a:pt x="8444" y="10556"/>
                </a:moveTo>
                <a:cubicBezTo>
                  <a:pt x="8779" y="10556"/>
                  <a:pt x="8943" y="11583"/>
                  <a:pt x="8943" y="12648"/>
                </a:cubicBezTo>
                <a:cubicBezTo>
                  <a:pt x="8943" y="14165"/>
                  <a:pt x="8700" y="14819"/>
                  <a:pt x="8444" y="14835"/>
                </a:cubicBezTo>
                <a:cubicBezTo>
                  <a:pt x="8146" y="14835"/>
                  <a:pt x="7948" y="13971"/>
                  <a:pt x="7948" y="12648"/>
                </a:cubicBezTo>
                <a:cubicBezTo>
                  <a:pt x="7948" y="11308"/>
                  <a:pt x="8178" y="10556"/>
                  <a:pt x="8444" y="10556"/>
                </a:cubicBezTo>
                <a:close/>
                <a:moveTo>
                  <a:pt x="1815" y="11371"/>
                </a:moveTo>
                <a:cubicBezTo>
                  <a:pt x="1740" y="11274"/>
                  <a:pt x="1649" y="11409"/>
                  <a:pt x="1616" y="11667"/>
                </a:cubicBezTo>
                <a:cubicBezTo>
                  <a:pt x="1584" y="11925"/>
                  <a:pt x="1620" y="12228"/>
                  <a:pt x="1695" y="12341"/>
                </a:cubicBezTo>
                <a:cubicBezTo>
                  <a:pt x="1728" y="12389"/>
                  <a:pt x="1765" y="12396"/>
                  <a:pt x="1797" y="12364"/>
                </a:cubicBezTo>
                <a:cubicBezTo>
                  <a:pt x="1830" y="12316"/>
                  <a:pt x="1873" y="12316"/>
                  <a:pt x="1910" y="12364"/>
                </a:cubicBezTo>
                <a:cubicBezTo>
                  <a:pt x="1943" y="12413"/>
                  <a:pt x="1967" y="12492"/>
                  <a:pt x="1985" y="12589"/>
                </a:cubicBezTo>
                <a:cubicBezTo>
                  <a:pt x="1995" y="12702"/>
                  <a:pt x="1996" y="12819"/>
                  <a:pt x="1982" y="12932"/>
                </a:cubicBezTo>
                <a:cubicBezTo>
                  <a:pt x="1968" y="13061"/>
                  <a:pt x="1939" y="13155"/>
                  <a:pt x="1907" y="13203"/>
                </a:cubicBezTo>
                <a:cubicBezTo>
                  <a:pt x="1874" y="13252"/>
                  <a:pt x="1849" y="13351"/>
                  <a:pt x="1835" y="13464"/>
                </a:cubicBezTo>
                <a:cubicBezTo>
                  <a:pt x="1802" y="13722"/>
                  <a:pt x="1842" y="14024"/>
                  <a:pt x="1917" y="14137"/>
                </a:cubicBezTo>
                <a:cubicBezTo>
                  <a:pt x="1992" y="14250"/>
                  <a:pt x="2079" y="14124"/>
                  <a:pt x="2112" y="13865"/>
                </a:cubicBezTo>
                <a:cubicBezTo>
                  <a:pt x="2126" y="13752"/>
                  <a:pt x="2125" y="13624"/>
                  <a:pt x="2115" y="13511"/>
                </a:cubicBezTo>
                <a:cubicBezTo>
                  <a:pt x="2101" y="13398"/>
                  <a:pt x="2101" y="13250"/>
                  <a:pt x="2115" y="13121"/>
                </a:cubicBezTo>
                <a:cubicBezTo>
                  <a:pt x="2129" y="12992"/>
                  <a:pt x="2158" y="12897"/>
                  <a:pt x="2190" y="12849"/>
                </a:cubicBezTo>
                <a:cubicBezTo>
                  <a:pt x="2223" y="12800"/>
                  <a:pt x="2245" y="12706"/>
                  <a:pt x="2259" y="12577"/>
                </a:cubicBezTo>
                <a:cubicBezTo>
                  <a:pt x="2291" y="12319"/>
                  <a:pt x="2255" y="12004"/>
                  <a:pt x="2180" y="11891"/>
                </a:cubicBezTo>
                <a:cubicBezTo>
                  <a:pt x="2148" y="11843"/>
                  <a:pt x="2110" y="11847"/>
                  <a:pt x="2078" y="11880"/>
                </a:cubicBezTo>
                <a:cubicBezTo>
                  <a:pt x="2045" y="11928"/>
                  <a:pt x="2006" y="11928"/>
                  <a:pt x="1968" y="11880"/>
                </a:cubicBezTo>
                <a:cubicBezTo>
                  <a:pt x="1931" y="11831"/>
                  <a:pt x="1900" y="11733"/>
                  <a:pt x="1886" y="11620"/>
                </a:cubicBezTo>
                <a:cubicBezTo>
                  <a:pt x="1872" y="11507"/>
                  <a:pt x="1847" y="11420"/>
                  <a:pt x="1815" y="11371"/>
                </a:cubicBezTo>
                <a:close/>
                <a:moveTo>
                  <a:pt x="4248" y="11395"/>
                </a:moveTo>
                <a:cubicBezTo>
                  <a:pt x="4215" y="11443"/>
                  <a:pt x="4186" y="11534"/>
                  <a:pt x="4172" y="11631"/>
                </a:cubicBezTo>
                <a:cubicBezTo>
                  <a:pt x="4158" y="11744"/>
                  <a:pt x="4131" y="11843"/>
                  <a:pt x="4094" y="11891"/>
                </a:cubicBezTo>
                <a:cubicBezTo>
                  <a:pt x="4056" y="11940"/>
                  <a:pt x="4018" y="11940"/>
                  <a:pt x="3981" y="11891"/>
                </a:cubicBezTo>
                <a:cubicBezTo>
                  <a:pt x="3948" y="11859"/>
                  <a:pt x="3911" y="11867"/>
                  <a:pt x="3879" y="11915"/>
                </a:cubicBezTo>
                <a:cubicBezTo>
                  <a:pt x="3804" y="12028"/>
                  <a:pt x="3767" y="12331"/>
                  <a:pt x="3800" y="12589"/>
                </a:cubicBezTo>
                <a:cubicBezTo>
                  <a:pt x="3814" y="12702"/>
                  <a:pt x="3840" y="12796"/>
                  <a:pt x="3868" y="12861"/>
                </a:cubicBezTo>
                <a:cubicBezTo>
                  <a:pt x="3901" y="12909"/>
                  <a:pt x="3929" y="13003"/>
                  <a:pt x="3943" y="13133"/>
                </a:cubicBezTo>
                <a:cubicBezTo>
                  <a:pt x="3957" y="13262"/>
                  <a:pt x="3957" y="13393"/>
                  <a:pt x="3943" y="13523"/>
                </a:cubicBezTo>
                <a:cubicBezTo>
                  <a:pt x="3934" y="13636"/>
                  <a:pt x="3933" y="13764"/>
                  <a:pt x="3947" y="13877"/>
                </a:cubicBezTo>
                <a:cubicBezTo>
                  <a:pt x="3979" y="14135"/>
                  <a:pt x="4070" y="14262"/>
                  <a:pt x="4145" y="14149"/>
                </a:cubicBezTo>
                <a:cubicBezTo>
                  <a:pt x="4220" y="14036"/>
                  <a:pt x="4256" y="13734"/>
                  <a:pt x="4224" y="13475"/>
                </a:cubicBezTo>
                <a:cubicBezTo>
                  <a:pt x="4210" y="13362"/>
                  <a:pt x="4180" y="13264"/>
                  <a:pt x="4152" y="13215"/>
                </a:cubicBezTo>
                <a:cubicBezTo>
                  <a:pt x="4119" y="13167"/>
                  <a:pt x="4091" y="13073"/>
                  <a:pt x="4077" y="12943"/>
                </a:cubicBezTo>
                <a:cubicBezTo>
                  <a:pt x="4063" y="12830"/>
                  <a:pt x="4064" y="12714"/>
                  <a:pt x="4073" y="12601"/>
                </a:cubicBezTo>
                <a:cubicBezTo>
                  <a:pt x="4087" y="12504"/>
                  <a:pt x="4116" y="12424"/>
                  <a:pt x="4148" y="12376"/>
                </a:cubicBezTo>
                <a:cubicBezTo>
                  <a:pt x="4186" y="12328"/>
                  <a:pt x="4224" y="12328"/>
                  <a:pt x="4261" y="12376"/>
                </a:cubicBezTo>
                <a:cubicBezTo>
                  <a:pt x="4294" y="12408"/>
                  <a:pt x="4331" y="12413"/>
                  <a:pt x="4364" y="12364"/>
                </a:cubicBezTo>
                <a:cubicBezTo>
                  <a:pt x="4438" y="12251"/>
                  <a:pt x="4475" y="11941"/>
                  <a:pt x="4442" y="11667"/>
                </a:cubicBezTo>
                <a:cubicBezTo>
                  <a:pt x="4410" y="11409"/>
                  <a:pt x="4322" y="11282"/>
                  <a:pt x="4248" y="11395"/>
                </a:cubicBezTo>
                <a:close/>
                <a:moveTo>
                  <a:pt x="1541" y="12683"/>
                </a:moveTo>
                <a:cubicBezTo>
                  <a:pt x="1467" y="12780"/>
                  <a:pt x="1430" y="13083"/>
                  <a:pt x="1463" y="13357"/>
                </a:cubicBezTo>
                <a:cubicBezTo>
                  <a:pt x="1495" y="13615"/>
                  <a:pt x="1586" y="13754"/>
                  <a:pt x="1661" y="13641"/>
                </a:cubicBezTo>
                <a:cubicBezTo>
                  <a:pt x="1735" y="13528"/>
                  <a:pt x="1772" y="13213"/>
                  <a:pt x="1739" y="12955"/>
                </a:cubicBezTo>
                <a:cubicBezTo>
                  <a:pt x="1707" y="12697"/>
                  <a:pt x="1616" y="12570"/>
                  <a:pt x="1541" y="12683"/>
                </a:cubicBezTo>
                <a:close/>
                <a:moveTo>
                  <a:pt x="4401" y="12683"/>
                </a:moveTo>
                <a:cubicBezTo>
                  <a:pt x="4366" y="12734"/>
                  <a:pt x="4336" y="12826"/>
                  <a:pt x="4319" y="12955"/>
                </a:cubicBezTo>
                <a:cubicBezTo>
                  <a:pt x="4287" y="13213"/>
                  <a:pt x="4327" y="13528"/>
                  <a:pt x="4401" y="13641"/>
                </a:cubicBezTo>
                <a:cubicBezTo>
                  <a:pt x="4481" y="13754"/>
                  <a:pt x="4568" y="13615"/>
                  <a:pt x="4596" y="13357"/>
                </a:cubicBezTo>
                <a:cubicBezTo>
                  <a:pt x="4629" y="13099"/>
                  <a:pt x="4592" y="12796"/>
                  <a:pt x="4518" y="12683"/>
                </a:cubicBezTo>
                <a:cubicBezTo>
                  <a:pt x="4480" y="12627"/>
                  <a:pt x="4437" y="12633"/>
                  <a:pt x="4401" y="12683"/>
                </a:cubicBezTo>
                <a:close/>
                <a:moveTo>
                  <a:pt x="2710" y="13759"/>
                </a:moveTo>
                <a:cubicBezTo>
                  <a:pt x="2674" y="13709"/>
                  <a:pt x="2634" y="13714"/>
                  <a:pt x="2597" y="13771"/>
                </a:cubicBezTo>
                <a:cubicBezTo>
                  <a:pt x="2564" y="13819"/>
                  <a:pt x="2536" y="13910"/>
                  <a:pt x="2522" y="14007"/>
                </a:cubicBezTo>
                <a:cubicBezTo>
                  <a:pt x="2508" y="14120"/>
                  <a:pt x="2481" y="14219"/>
                  <a:pt x="2443" y="14267"/>
                </a:cubicBezTo>
                <a:cubicBezTo>
                  <a:pt x="2406" y="14316"/>
                  <a:pt x="2368" y="14316"/>
                  <a:pt x="2331" y="14267"/>
                </a:cubicBezTo>
                <a:cubicBezTo>
                  <a:pt x="2298" y="14235"/>
                  <a:pt x="2261" y="14231"/>
                  <a:pt x="2228" y="14279"/>
                </a:cubicBezTo>
                <a:cubicBezTo>
                  <a:pt x="2153" y="14392"/>
                  <a:pt x="2117" y="14707"/>
                  <a:pt x="2149" y="14965"/>
                </a:cubicBezTo>
                <a:cubicBezTo>
                  <a:pt x="2182" y="15223"/>
                  <a:pt x="2270" y="15350"/>
                  <a:pt x="2344" y="15237"/>
                </a:cubicBezTo>
                <a:cubicBezTo>
                  <a:pt x="2377" y="15188"/>
                  <a:pt x="2405" y="15085"/>
                  <a:pt x="2419" y="14988"/>
                </a:cubicBezTo>
                <a:cubicBezTo>
                  <a:pt x="2433" y="14875"/>
                  <a:pt x="2461" y="14777"/>
                  <a:pt x="2498" y="14728"/>
                </a:cubicBezTo>
                <a:cubicBezTo>
                  <a:pt x="2531" y="14680"/>
                  <a:pt x="2564" y="14684"/>
                  <a:pt x="2597" y="14716"/>
                </a:cubicBezTo>
                <a:cubicBezTo>
                  <a:pt x="2625" y="14765"/>
                  <a:pt x="2648" y="14864"/>
                  <a:pt x="2662" y="14977"/>
                </a:cubicBezTo>
                <a:cubicBezTo>
                  <a:pt x="2676" y="15106"/>
                  <a:pt x="2676" y="15237"/>
                  <a:pt x="2662" y="15367"/>
                </a:cubicBezTo>
                <a:cubicBezTo>
                  <a:pt x="2653" y="15480"/>
                  <a:pt x="2651" y="15608"/>
                  <a:pt x="2665" y="15721"/>
                </a:cubicBezTo>
                <a:cubicBezTo>
                  <a:pt x="2698" y="15979"/>
                  <a:pt x="2786" y="16106"/>
                  <a:pt x="2860" y="15993"/>
                </a:cubicBezTo>
                <a:cubicBezTo>
                  <a:pt x="2935" y="15880"/>
                  <a:pt x="2975" y="15578"/>
                  <a:pt x="2942" y="15319"/>
                </a:cubicBezTo>
                <a:cubicBezTo>
                  <a:pt x="2928" y="15206"/>
                  <a:pt x="2898" y="15108"/>
                  <a:pt x="2870" y="15059"/>
                </a:cubicBezTo>
                <a:cubicBezTo>
                  <a:pt x="2838" y="15011"/>
                  <a:pt x="2809" y="14917"/>
                  <a:pt x="2795" y="14787"/>
                </a:cubicBezTo>
                <a:cubicBezTo>
                  <a:pt x="2781" y="14658"/>
                  <a:pt x="2781" y="14522"/>
                  <a:pt x="2795" y="14409"/>
                </a:cubicBezTo>
                <a:cubicBezTo>
                  <a:pt x="2805" y="14296"/>
                  <a:pt x="2806" y="14172"/>
                  <a:pt x="2792" y="14043"/>
                </a:cubicBezTo>
                <a:cubicBezTo>
                  <a:pt x="2776" y="13914"/>
                  <a:pt x="2745" y="13809"/>
                  <a:pt x="2710" y="13759"/>
                </a:cubicBezTo>
                <a:close/>
                <a:moveTo>
                  <a:pt x="3349" y="13759"/>
                </a:moveTo>
                <a:cubicBezTo>
                  <a:pt x="3313" y="13809"/>
                  <a:pt x="3283" y="13914"/>
                  <a:pt x="3267" y="14043"/>
                </a:cubicBezTo>
                <a:cubicBezTo>
                  <a:pt x="3253" y="14172"/>
                  <a:pt x="3254" y="14280"/>
                  <a:pt x="3263" y="14409"/>
                </a:cubicBezTo>
                <a:cubicBezTo>
                  <a:pt x="3277" y="14522"/>
                  <a:pt x="3277" y="14674"/>
                  <a:pt x="3263" y="14787"/>
                </a:cubicBezTo>
                <a:cubicBezTo>
                  <a:pt x="3249" y="14917"/>
                  <a:pt x="3221" y="15011"/>
                  <a:pt x="3188" y="15059"/>
                </a:cubicBezTo>
                <a:cubicBezTo>
                  <a:pt x="3156" y="15108"/>
                  <a:pt x="3130" y="15206"/>
                  <a:pt x="3116" y="15319"/>
                </a:cubicBezTo>
                <a:cubicBezTo>
                  <a:pt x="3084" y="15578"/>
                  <a:pt x="3124" y="15880"/>
                  <a:pt x="3198" y="15993"/>
                </a:cubicBezTo>
                <a:cubicBezTo>
                  <a:pt x="3273" y="16106"/>
                  <a:pt x="3361" y="15979"/>
                  <a:pt x="3393" y="15721"/>
                </a:cubicBezTo>
                <a:cubicBezTo>
                  <a:pt x="3407" y="15608"/>
                  <a:pt x="3406" y="15480"/>
                  <a:pt x="3397" y="15367"/>
                </a:cubicBezTo>
                <a:cubicBezTo>
                  <a:pt x="3383" y="15254"/>
                  <a:pt x="3383" y="15106"/>
                  <a:pt x="3397" y="14977"/>
                </a:cubicBezTo>
                <a:cubicBezTo>
                  <a:pt x="3411" y="14864"/>
                  <a:pt x="3434" y="14781"/>
                  <a:pt x="3462" y="14716"/>
                </a:cubicBezTo>
                <a:cubicBezTo>
                  <a:pt x="3494" y="14684"/>
                  <a:pt x="3528" y="14680"/>
                  <a:pt x="3561" y="14728"/>
                </a:cubicBezTo>
                <a:cubicBezTo>
                  <a:pt x="3598" y="14777"/>
                  <a:pt x="3625" y="14875"/>
                  <a:pt x="3639" y="14988"/>
                </a:cubicBezTo>
                <a:cubicBezTo>
                  <a:pt x="3653" y="15101"/>
                  <a:pt x="3682" y="15188"/>
                  <a:pt x="3714" y="15237"/>
                </a:cubicBezTo>
                <a:cubicBezTo>
                  <a:pt x="3794" y="15366"/>
                  <a:pt x="3881" y="15239"/>
                  <a:pt x="3909" y="14965"/>
                </a:cubicBezTo>
                <a:cubicBezTo>
                  <a:pt x="3942" y="14706"/>
                  <a:pt x="3905" y="14392"/>
                  <a:pt x="3831" y="14279"/>
                </a:cubicBezTo>
                <a:cubicBezTo>
                  <a:pt x="3798" y="14231"/>
                  <a:pt x="3761" y="14235"/>
                  <a:pt x="3728" y="14267"/>
                </a:cubicBezTo>
                <a:cubicBezTo>
                  <a:pt x="3696" y="14316"/>
                  <a:pt x="3653" y="14316"/>
                  <a:pt x="3615" y="14267"/>
                </a:cubicBezTo>
                <a:cubicBezTo>
                  <a:pt x="3578" y="14219"/>
                  <a:pt x="3551" y="14120"/>
                  <a:pt x="3537" y="14007"/>
                </a:cubicBezTo>
                <a:cubicBezTo>
                  <a:pt x="3523" y="13894"/>
                  <a:pt x="3494" y="13819"/>
                  <a:pt x="3462" y="13771"/>
                </a:cubicBezTo>
                <a:cubicBezTo>
                  <a:pt x="3424" y="13714"/>
                  <a:pt x="3384" y="13709"/>
                  <a:pt x="3349" y="13759"/>
                </a:cubicBezTo>
                <a:close/>
                <a:moveTo>
                  <a:pt x="1090" y="14716"/>
                </a:moveTo>
                <a:cubicBezTo>
                  <a:pt x="960" y="14749"/>
                  <a:pt x="854" y="15116"/>
                  <a:pt x="854" y="15568"/>
                </a:cubicBezTo>
                <a:cubicBezTo>
                  <a:pt x="854" y="16036"/>
                  <a:pt x="958" y="16407"/>
                  <a:pt x="1093" y="16407"/>
                </a:cubicBezTo>
                <a:cubicBezTo>
                  <a:pt x="1154" y="16407"/>
                  <a:pt x="1212" y="16335"/>
                  <a:pt x="1254" y="16206"/>
                </a:cubicBezTo>
                <a:cubicBezTo>
                  <a:pt x="1296" y="16061"/>
                  <a:pt x="1358" y="15981"/>
                  <a:pt x="1418" y="15981"/>
                </a:cubicBezTo>
                <a:cubicBezTo>
                  <a:pt x="1474" y="15981"/>
                  <a:pt x="1523" y="16046"/>
                  <a:pt x="1565" y="16159"/>
                </a:cubicBezTo>
                <a:cubicBezTo>
                  <a:pt x="1598" y="16304"/>
                  <a:pt x="1616" y="16473"/>
                  <a:pt x="1616" y="16667"/>
                </a:cubicBezTo>
                <a:cubicBezTo>
                  <a:pt x="1616" y="16893"/>
                  <a:pt x="1593" y="17089"/>
                  <a:pt x="1551" y="17234"/>
                </a:cubicBezTo>
                <a:cubicBezTo>
                  <a:pt x="1514" y="17380"/>
                  <a:pt x="1490" y="17580"/>
                  <a:pt x="1490" y="17790"/>
                </a:cubicBezTo>
                <a:cubicBezTo>
                  <a:pt x="1490" y="18258"/>
                  <a:pt x="1597" y="18629"/>
                  <a:pt x="1733" y="18629"/>
                </a:cubicBezTo>
                <a:cubicBezTo>
                  <a:pt x="1868" y="18629"/>
                  <a:pt x="1975" y="18258"/>
                  <a:pt x="1975" y="17790"/>
                </a:cubicBezTo>
                <a:cubicBezTo>
                  <a:pt x="1975" y="17580"/>
                  <a:pt x="1954" y="17380"/>
                  <a:pt x="1917" y="17234"/>
                </a:cubicBezTo>
                <a:cubicBezTo>
                  <a:pt x="1875" y="17089"/>
                  <a:pt x="1849" y="16877"/>
                  <a:pt x="1849" y="16667"/>
                </a:cubicBezTo>
                <a:cubicBezTo>
                  <a:pt x="1849" y="16457"/>
                  <a:pt x="1875" y="16257"/>
                  <a:pt x="1917" y="16111"/>
                </a:cubicBezTo>
                <a:cubicBezTo>
                  <a:pt x="1954" y="15966"/>
                  <a:pt x="1975" y="15766"/>
                  <a:pt x="1975" y="15556"/>
                </a:cubicBezTo>
                <a:cubicBezTo>
                  <a:pt x="1975" y="15088"/>
                  <a:pt x="1868" y="14717"/>
                  <a:pt x="1733" y="14716"/>
                </a:cubicBezTo>
                <a:cubicBezTo>
                  <a:pt x="1672" y="14716"/>
                  <a:pt x="1617" y="14800"/>
                  <a:pt x="1575" y="14929"/>
                </a:cubicBezTo>
                <a:cubicBezTo>
                  <a:pt x="1533" y="15075"/>
                  <a:pt x="1472" y="15154"/>
                  <a:pt x="1411" y="15154"/>
                </a:cubicBezTo>
                <a:cubicBezTo>
                  <a:pt x="1351" y="15154"/>
                  <a:pt x="1289" y="15075"/>
                  <a:pt x="1247" y="14929"/>
                </a:cubicBezTo>
                <a:cubicBezTo>
                  <a:pt x="1205" y="14800"/>
                  <a:pt x="1151" y="14717"/>
                  <a:pt x="1090" y="14716"/>
                </a:cubicBezTo>
                <a:close/>
                <a:moveTo>
                  <a:pt x="4319" y="14728"/>
                </a:moveTo>
                <a:cubicBezTo>
                  <a:pt x="4184" y="14728"/>
                  <a:pt x="4077" y="15099"/>
                  <a:pt x="4077" y="15568"/>
                </a:cubicBezTo>
                <a:cubicBezTo>
                  <a:pt x="4077" y="15777"/>
                  <a:pt x="4101" y="15978"/>
                  <a:pt x="4138" y="16123"/>
                </a:cubicBezTo>
                <a:cubicBezTo>
                  <a:pt x="4175" y="16268"/>
                  <a:pt x="4203" y="16464"/>
                  <a:pt x="4203" y="16691"/>
                </a:cubicBezTo>
                <a:cubicBezTo>
                  <a:pt x="4203" y="16916"/>
                  <a:pt x="4180" y="17101"/>
                  <a:pt x="4138" y="17246"/>
                </a:cubicBezTo>
                <a:cubicBezTo>
                  <a:pt x="4101" y="17391"/>
                  <a:pt x="4077" y="17592"/>
                  <a:pt x="4077" y="17802"/>
                </a:cubicBezTo>
                <a:cubicBezTo>
                  <a:pt x="4077" y="18270"/>
                  <a:pt x="4184" y="18641"/>
                  <a:pt x="4319" y="18641"/>
                </a:cubicBezTo>
                <a:cubicBezTo>
                  <a:pt x="4454" y="18641"/>
                  <a:pt x="4562" y="18270"/>
                  <a:pt x="4562" y="17802"/>
                </a:cubicBezTo>
                <a:cubicBezTo>
                  <a:pt x="4562" y="17592"/>
                  <a:pt x="4541" y="17391"/>
                  <a:pt x="4504" y="17246"/>
                </a:cubicBezTo>
                <a:cubicBezTo>
                  <a:pt x="4462" y="17101"/>
                  <a:pt x="4436" y="16900"/>
                  <a:pt x="4436" y="16691"/>
                </a:cubicBezTo>
                <a:cubicBezTo>
                  <a:pt x="4436" y="16497"/>
                  <a:pt x="4454" y="16316"/>
                  <a:pt x="4487" y="16170"/>
                </a:cubicBezTo>
                <a:cubicBezTo>
                  <a:pt x="4529" y="16057"/>
                  <a:pt x="4581" y="15993"/>
                  <a:pt x="4637" y="15993"/>
                </a:cubicBezTo>
                <a:cubicBezTo>
                  <a:pt x="4702" y="15993"/>
                  <a:pt x="4759" y="16072"/>
                  <a:pt x="4801" y="16218"/>
                </a:cubicBezTo>
                <a:cubicBezTo>
                  <a:pt x="4843" y="16347"/>
                  <a:pt x="4898" y="16430"/>
                  <a:pt x="4958" y="16430"/>
                </a:cubicBezTo>
                <a:cubicBezTo>
                  <a:pt x="5098" y="16414"/>
                  <a:pt x="5208" y="16036"/>
                  <a:pt x="5208" y="15568"/>
                </a:cubicBezTo>
                <a:cubicBezTo>
                  <a:pt x="5208" y="15099"/>
                  <a:pt x="5100" y="14728"/>
                  <a:pt x="4965" y="14728"/>
                </a:cubicBezTo>
                <a:cubicBezTo>
                  <a:pt x="4905" y="14728"/>
                  <a:pt x="4847" y="14812"/>
                  <a:pt x="4805" y="14941"/>
                </a:cubicBezTo>
                <a:cubicBezTo>
                  <a:pt x="4763" y="15086"/>
                  <a:pt x="4701" y="15166"/>
                  <a:pt x="4641" y="15166"/>
                </a:cubicBezTo>
                <a:cubicBezTo>
                  <a:pt x="4575" y="15166"/>
                  <a:pt x="4522" y="15086"/>
                  <a:pt x="4480" y="14941"/>
                </a:cubicBezTo>
                <a:cubicBezTo>
                  <a:pt x="4438" y="14812"/>
                  <a:pt x="4380" y="14728"/>
                  <a:pt x="4319" y="14728"/>
                </a:cubicBezTo>
                <a:close/>
                <a:moveTo>
                  <a:pt x="2385" y="15591"/>
                </a:moveTo>
                <a:cubicBezTo>
                  <a:pt x="2350" y="15642"/>
                  <a:pt x="2319" y="15734"/>
                  <a:pt x="2303" y="15863"/>
                </a:cubicBezTo>
                <a:cubicBezTo>
                  <a:pt x="2266" y="16121"/>
                  <a:pt x="2303" y="16424"/>
                  <a:pt x="2382" y="16537"/>
                </a:cubicBezTo>
                <a:cubicBezTo>
                  <a:pt x="2456" y="16650"/>
                  <a:pt x="2544" y="16523"/>
                  <a:pt x="2577" y="16265"/>
                </a:cubicBezTo>
                <a:cubicBezTo>
                  <a:pt x="2609" y="16007"/>
                  <a:pt x="2573" y="15704"/>
                  <a:pt x="2498" y="15591"/>
                </a:cubicBezTo>
                <a:cubicBezTo>
                  <a:pt x="2461" y="15535"/>
                  <a:pt x="2421" y="15541"/>
                  <a:pt x="2385" y="15591"/>
                </a:cubicBezTo>
                <a:close/>
                <a:moveTo>
                  <a:pt x="3561" y="15591"/>
                </a:moveTo>
                <a:cubicBezTo>
                  <a:pt x="3486" y="15704"/>
                  <a:pt x="3449" y="16007"/>
                  <a:pt x="3482" y="16265"/>
                </a:cubicBezTo>
                <a:cubicBezTo>
                  <a:pt x="3515" y="16523"/>
                  <a:pt x="3602" y="16634"/>
                  <a:pt x="3677" y="16537"/>
                </a:cubicBezTo>
                <a:cubicBezTo>
                  <a:pt x="3751" y="16424"/>
                  <a:pt x="3788" y="16121"/>
                  <a:pt x="3755" y="15863"/>
                </a:cubicBezTo>
                <a:cubicBezTo>
                  <a:pt x="3723" y="15605"/>
                  <a:pt x="3635" y="15478"/>
                  <a:pt x="3561" y="15591"/>
                </a:cubicBezTo>
                <a:close/>
                <a:moveTo>
                  <a:pt x="3028" y="16596"/>
                </a:moveTo>
                <a:cubicBezTo>
                  <a:pt x="2966" y="16596"/>
                  <a:pt x="2903" y="16671"/>
                  <a:pt x="2857" y="16832"/>
                </a:cubicBezTo>
                <a:cubicBezTo>
                  <a:pt x="2815" y="16978"/>
                  <a:pt x="2793" y="17171"/>
                  <a:pt x="2788" y="17364"/>
                </a:cubicBezTo>
                <a:cubicBezTo>
                  <a:pt x="2784" y="17558"/>
                  <a:pt x="2759" y="17763"/>
                  <a:pt x="2717" y="17908"/>
                </a:cubicBezTo>
                <a:cubicBezTo>
                  <a:pt x="2670" y="18069"/>
                  <a:pt x="2613" y="18156"/>
                  <a:pt x="2553" y="18156"/>
                </a:cubicBezTo>
                <a:cubicBezTo>
                  <a:pt x="2497" y="18172"/>
                  <a:pt x="2441" y="18247"/>
                  <a:pt x="2399" y="18393"/>
                </a:cubicBezTo>
                <a:cubicBezTo>
                  <a:pt x="2306" y="18715"/>
                  <a:pt x="2306" y="19252"/>
                  <a:pt x="2399" y="19575"/>
                </a:cubicBezTo>
                <a:cubicBezTo>
                  <a:pt x="2492" y="19898"/>
                  <a:pt x="2647" y="19898"/>
                  <a:pt x="2741" y="19575"/>
                </a:cubicBezTo>
                <a:cubicBezTo>
                  <a:pt x="2783" y="19429"/>
                  <a:pt x="2804" y="19237"/>
                  <a:pt x="2809" y="19043"/>
                </a:cubicBezTo>
                <a:cubicBezTo>
                  <a:pt x="2809" y="18833"/>
                  <a:pt x="2834" y="18637"/>
                  <a:pt x="2881" y="18475"/>
                </a:cubicBezTo>
                <a:cubicBezTo>
                  <a:pt x="2923" y="18330"/>
                  <a:pt x="2973" y="18255"/>
                  <a:pt x="3024" y="18239"/>
                </a:cubicBezTo>
                <a:cubicBezTo>
                  <a:pt x="3075" y="18255"/>
                  <a:pt x="3126" y="18330"/>
                  <a:pt x="3168" y="18475"/>
                </a:cubicBezTo>
                <a:cubicBezTo>
                  <a:pt x="3214" y="18637"/>
                  <a:pt x="3239" y="18833"/>
                  <a:pt x="3239" y="19043"/>
                </a:cubicBezTo>
                <a:cubicBezTo>
                  <a:pt x="3244" y="19236"/>
                  <a:pt x="3266" y="19429"/>
                  <a:pt x="3308" y="19575"/>
                </a:cubicBezTo>
                <a:cubicBezTo>
                  <a:pt x="3406" y="19930"/>
                  <a:pt x="3560" y="19925"/>
                  <a:pt x="3653" y="19587"/>
                </a:cubicBezTo>
                <a:cubicBezTo>
                  <a:pt x="3746" y="19264"/>
                  <a:pt x="3746" y="18739"/>
                  <a:pt x="3653" y="18416"/>
                </a:cubicBezTo>
                <a:cubicBezTo>
                  <a:pt x="3611" y="18271"/>
                  <a:pt x="3555" y="18184"/>
                  <a:pt x="3499" y="18168"/>
                </a:cubicBezTo>
                <a:cubicBezTo>
                  <a:pt x="3439" y="18168"/>
                  <a:pt x="3385" y="18093"/>
                  <a:pt x="3339" y="17932"/>
                </a:cubicBezTo>
                <a:cubicBezTo>
                  <a:pt x="3292" y="17770"/>
                  <a:pt x="3267" y="17574"/>
                  <a:pt x="3267" y="17364"/>
                </a:cubicBezTo>
                <a:cubicBezTo>
                  <a:pt x="3262" y="17171"/>
                  <a:pt x="3240" y="16978"/>
                  <a:pt x="3198" y="16832"/>
                </a:cubicBezTo>
                <a:cubicBezTo>
                  <a:pt x="3152" y="16671"/>
                  <a:pt x="3089" y="16596"/>
                  <a:pt x="3028" y="16596"/>
                </a:cubicBezTo>
                <a:close/>
                <a:moveTo>
                  <a:pt x="1076" y="16927"/>
                </a:moveTo>
                <a:cubicBezTo>
                  <a:pt x="1008" y="16927"/>
                  <a:pt x="939" y="17013"/>
                  <a:pt x="885" y="17199"/>
                </a:cubicBezTo>
                <a:cubicBezTo>
                  <a:pt x="783" y="17570"/>
                  <a:pt x="783" y="18151"/>
                  <a:pt x="885" y="18523"/>
                </a:cubicBezTo>
                <a:cubicBezTo>
                  <a:pt x="992" y="18894"/>
                  <a:pt x="1161" y="18894"/>
                  <a:pt x="1268" y="18523"/>
                </a:cubicBezTo>
                <a:cubicBezTo>
                  <a:pt x="1375" y="18151"/>
                  <a:pt x="1375" y="17570"/>
                  <a:pt x="1268" y="17199"/>
                </a:cubicBezTo>
                <a:cubicBezTo>
                  <a:pt x="1214" y="17013"/>
                  <a:pt x="1145" y="16927"/>
                  <a:pt x="1076" y="16927"/>
                </a:cubicBezTo>
                <a:close/>
                <a:moveTo>
                  <a:pt x="4982" y="16927"/>
                </a:moveTo>
                <a:cubicBezTo>
                  <a:pt x="4914" y="16927"/>
                  <a:pt x="4844" y="17013"/>
                  <a:pt x="4791" y="17199"/>
                </a:cubicBezTo>
                <a:cubicBezTo>
                  <a:pt x="4684" y="17570"/>
                  <a:pt x="4684" y="18151"/>
                  <a:pt x="4791" y="18523"/>
                </a:cubicBezTo>
                <a:cubicBezTo>
                  <a:pt x="4898" y="18894"/>
                  <a:pt x="5066" y="18894"/>
                  <a:pt x="5174" y="18523"/>
                </a:cubicBezTo>
                <a:cubicBezTo>
                  <a:pt x="5281" y="18151"/>
                  <a:pt x="5281" y="17570"/>
                  <a:pt x="5174" y="17199"/>
                </a:cubicBezTo>
                <a:cubicBezTo>
                  <a:pt x="5120" y="17013"/>
                  <a:pt x="5051" y="16927"/>
                  <a:pt x="4982" y="16927"/>
                </a:cubicBezTo>
                <a:close/>
                <a:moveTo>
                  <a:pt x="3031" y="19717"/>
                </a:moveTo>
                <a:cubicBezTo>
                  <a:pt x="2882" y="19717"/>
                  <a:pt x="2758" y="20146"/>
                  <a:pt x="2758" y="20662"/>
                </a:cubicBezTo>
                <a:cubicBezTo>
                  <a:pt x="2758" y="21195"/>
                  <a:pt x="2882" y="21596"/>
                  <a:pt x="3031" y="21596"/>
                </a:cubicBezTo>
                <a:cubicBezTo>
                  <a:pt x="3180" y="21596"/>
                  <a:pt x="3301" y="21179"/>
                  <a:pt x="3301" y="20662"/>
                </a:cubicBezTo>
                <a:cubicBezTo>
                  <a:pt x="3301" y="20146"/>
                  <a:pt x="3180" y="19716"/>
                  <a:pt x="3031" y="19717"/>
                </a:cubicBezTo>
                <a:close/>
              </a:path>
            </a:pathLst>
          </a:custGeom>
          <a:solidFill>
            <a:srgbClr val="5D38DF"/>
          </a:solidFill>
          <a:ln>
            <a:noFill/>
          </a:ln>
        </p:spPr>
        <p:txBody>
          <a:bodyPr anchorCtr="0" anchor="ctr" bIns="17150" lIns="17150" spcFirstLastPara="1" rIns="17150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"/>
              <a:buNone/>
            </a:pPr>
            <a:r>
              <a:t/>
            </a:r>
            <a:endParaRPr b="0" i="0" sz="1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3" name="Google Shape;63;p10"/>
          <p:cNvSpPr txBox="1"/>
          <p:nvPr/>
        </p:nvSpPr>
        <p:spPr>
          <a:xfrm>
            <a:off x="8507442" y="4845825"/>
            <a:ext cx="5307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19050" spcFirstLastPara="1" rIns="19050" wrap="square" tIns="1905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D38DF"/>
              </a:buClr>
              <a:buSzPts val="1100"/>
              <a:buFont typeface="Lato"/>
              <a:buNone/>
            </a:pPr>
            <a:fld id="{00000000-1234-1234-1234-123412341234}" type="slidenum">
              <a:rPr b="0" i="0" lang="en" sz="1100" u="none" cap="none" strike="noStrike">
                <a:solidFill>
                  <a:srgbClr val="5D38DF"/>
                </a:solidFill>
                <a:latin typeface="Lato"/>
                <a:ea typeface="Lato"/>
                <a:cs typeface="Lato"/>
                <a:sym typeface="Lato"/>
              </a:rPr>
              <a:t>‹#›</a:t>
            </a:fld>
            <a:endParaRPr sz="500"/>
          </a:p>
        </p:txBody>
      </p:sp>
      <p:sp>
        <p:nvSpPr>
          <p:cNvPr id="64" name="Google Shape;64;p10"/>
          <p:cNvSpPr txBox="1"/>
          <p:nvPr>
            <p:ph idx="1" type="subTitle"/>
          </p:nvPr>
        </p:nvSpPr>
        <p:spPr>
          <a:xfrm>
            <a:off x="235324" y="815272"/>
            <a:ext cx="6858000" cy="2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Clearly evaluate and define L&amp;D programs against business goals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descr="Learning without business outcomes is just an activity, or a cost center. So how do you actually measure the ROI of L&amp;D?&#10;In this video we walk through the VALUE framework, our five-step approach to measuring and articulating the business impact of learning. The name is the method:&#10;V is for Vision alignment. Get every function, learning included, pointed at the same business goal, whether that's growth or profitability.&#10;A is for Actionable goals. Translate the business problem statement into a learning problem statement.&#10;L is for Linkage to KPIs. Baseline the core performance metrics you need to move.&#10;U is for Unique intervention design. Build learning loops that fit the specific problem in front of you.&#10;E is for Evaluation of business impact. Use analytics to compare baseline KPIs against where they stand today, and prove a real return on investment.&#10;This isn't theory. Customers have run the framework across industries: retailers grew sales by doubling basket size, logistics firms cut time to productivity in half, and banks improved operational metrics like account opening times.&#10;And you don't have to crunch the spreadsheets yourself. Agentic AI trained on the VALUE framework can compute the ROI for you.&#10;&#10;Learn how Disprz helps you connect learning to business outcomes: https://disprz.ai/request-a-demo&#10;#LearningAndDevelopment #LnD #TrainingROI #CorporateLearning #LMS #LearningAnalytics #Disprz #WorkforceDevelopment #SkillsDevelopment" id="65" name="Google Shape;65;p10" title="Measure L&amp;D ROI through VALUE Framework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49875" y="1356025"/>
            <a:ext cx="5351375" cy="3010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/>
        </p:nvSpPr>
        <p:spPr>
          <a:xfrm>
            <a:off x="235324" y="290000"/>
            <a:ext cx="6858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1"/>
                </a:solidFill>
                <a:latin typeface="Lato Black"/>
                <a:ea typeface="Lato Black"/>
                <a:cs typeface="Lato Black"/>
                <a:sym typeface="Lato Black"/>
              </a:rPr>
              <a:t>The VALUE framework for L&amp;D Impact</a:t>
            </a:r>
            <a:endParaRPr sz="1800">
              <a:solidFill>
                <a:srgbClr val="5D38DF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72" name="Google Shape;72;p11"/>
          <p:cNvSpPr/>
          <p:nvPr/>
        </p:nvSpPr>
        <p:spPr>
          <a:xfrm>
            <a:off x="266175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CF0F5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1"/>
          <p:cNvSpPr/>
          <p:nvPr/>
        </p:nvSpPr>
        <p:spPr>
          <a:xfrm>
            <a:off x="1957702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F5D3FC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1"/>
          <p:cNvSpPr/>
          <p:nvPr/>
        </p:nvSpPr>
        <p:spPr>
          <a:xfrm>
            <a:off x="3649228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FFE6E6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1"/>
          <p:cNvSpPr/>
          <p:nvPr/>
        </p:nvSpPr>
        <p:spPr>
          <a:xfrm>
            <a:off x="5340755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DBF4C5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1"/>
          <p:cNvSpPr/>
          <p:nvPr/>
        </p:nvSpPr>
        <p:spPr>
          <a:xfrm>
            <a:off x="7032281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D9C9F7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1"/>
          <p:cNvSpPr txBox="1"/>
          <p:nvPr/>
        </p:nvSpPr>
        <p:spPr>
          <a:xfrm>
            <a:off x="283755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A9D6DB"/>
                </a:solidFill>
                <a:latin typeface="Mulish Black"/>
                <a:ea typeface="Mulish Black"/>
                <a:cs typeface="Mulish Black"/>
                <a:sym typeface="Mulish Black"/>
              </a:rPr>
              <a:t>V</a:t>
            </a:r>
            <a:endParaRPr sz="7200">
              <a:solidFill>
                <a:srgbClr val="A9D6DB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78" name="Google Shape;78;p11"/>
          <p:cNvSpPr txBox="1"/>
          <p:nvPr/>
        </p:nvSpPr>
        <p:spPr>
          <a:xfrm>
            <a:off x="269625" y="1781525"/>
            <a:ext cx="17724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Vision alignment with company strategy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9" name="Google Shape;79;p11"/>
          <p:cNvSpPr txBox="1"/>
          <p:nvPr/>
        </p:nvSpPr>
        <p:spPr>
          <a:xfrm>
            <a:off x="2178297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DBBDE1"/>
                </a:solidFill>
                <a:latin typeface="Mulish Black"/>
                <a:ea typeface="Mulish Black"/>
                <a:cs typeface="Mulish Black"/>
                <a:sym typeface="Mulish Black"/>
              </a:rPr>
              <a:t>A</a:t>
            </a:r>
            <a:endParaRPr sz="7200">
              <a:solidFill>
                <a:srgbClr val="DBBDE1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80" name="Google Shape;80;p11"/>
          <p:cNvSpPr txBox="1"/>
          <p:nvPr/>
        </p:nvSpPr>
        <p:spPr>
          <a:xfrm>
            <a:off x="2097901" y="1781525"/>
            <a:ext cx="17244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Actionable functional learning goals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1" name="Google Shape;81;p11"/>
          <p:cNvSpPr txBox="1"/>
          <p:nvPr/>
        </p:nvSpPr>
        <p:spPr>
          <a:xfrm>
            <a:off x="3878328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E4CECE"/>
                </a:solidFill>
                <a:latin typeface="Mulish Black"/>
                <a:ea typeface="Mulish Black"/>
                <a:cs typeface="Mulish Black"/>
                <a:sym typeface="Mulish Black"/>
              </a:rPr>
              <a:t>L</a:t>
            </a:r>
            <a:endParaRPr sz="7200">
              <a:solidFill>
                <a:srgbClr val="E4CECE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82" name="Google Shape;82;p11"/>
          <p:cNvSpPr txBox="1"/>
          <p:nvPr/>
        </p:nvSpPr>
        <p:spPr>
          <a:xfrm>
            <a:off x="3974750" y="1781523"/>
            <a:ext cx="13080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Linkage to baseline KPIs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3" name="Google Shape;83;p11"/>
          <p:cNvSpPr txBox="1"/>
          <p:nvPr/>
        </p:nvSpPr>
        <p:spPr>
          <a:xfrm>
            <a:off x="5578354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C4DAB0"/>
                </a:solidFill>
                <a:latin typeface="Mulish Black"/>
                <a:ea typeface="Mulish Black"/>
                <a:cs typeface="Mulish Black"/>
                <a:sym typeface="Mulish Black"/>
              </a:rPr>
              <a:t>U</a:t>
            </a:r>
            <a:endParaRPr sz="7200">
              <a:solidFill>
                <a:srgbClr val="C4DAB0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84" name="Google Shape;84;p11"/>
          <p:cNvSpPr txBox="1"/>
          <p:nvPr/>
        </p:nvSpPr>
        <p:spPr>
          <a:xfrm>
            <a:off x="5561125" y="1781525"/>
            <a:ext cx="15054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Unique learning intervention design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5" name="Google Shape;85;p11"/>
          <p:cNvSpPr txBox="1"/>
          <p:nvPr/>
        </p:nvSpPr>
        <p:spPr>
          <a:xfrm>
            <a:off x="7241433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C1B5DD"/>
                </a:solidFill>
                <a:latin typeface="Mulish Black"/>
                <a:ea typeface="Mulish Black"/>
                <a:cs typeface="Mulish Black"/>
                <a:sym typeface="Mulish Black"/>
              </a:rPr>
              <a:t>E</a:t>
            </a:r>
            <a:endParaRPr sz="7200">
              <a:solidFill>
                <a:srgbClr val="C1B5DD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86" name="Google Shape;86;p11"/>
          <p:cNvSpPr txBox="1"/>
          <p:nvPr/>
        </p:nvSpPr>
        <p:spPr>
          <a:xfrm>
            <a:off x="7343275" y="1781525"/>
            <a:ext cx="13080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Evaluation of business impact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7" name="Google Shape;87;p11"/>
          <p:cNvSpPr txBox="1"/>
          <p:nvPr>
            <p:ph idx="12" type="sldNum"/>
          </p:nvPr>
        </p:nvSpPr>
        <p:spPr>
          <a:xfrm>
            <a:off x="8713087" y="4833889"/>
            <a:ext cx="372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2"/>
          <p:cNvSpPr txBox="1"/>
          <p:nvPr>
            <p:ph type="ctrTitle"/>
          </p:nvPr>
        </p:nvSpPr>
        <p:spPr>
          <a:xfrm>
            <a:off x="235325" y="280115"/>
            <a:ext cx="8214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/>
              <a:t>Enables clear evaluation of all L&amp;D strategies against business goals</a:t>
            </a:r>
            <a:endParaRPr/>
          </a:p>
        </p:txBody>
      </p:sp>
      <p:sp>
        <p:nvSpPr>
          <p:cNvPr id="94" name="Google Shape;94;p12"/>
          <p:cNvSpPr txBox="1"/>
          <p:nvPr>
            <p:ph idx="1" type="subTitle"/>
          </p:nvPr>
        </p:nvSpPr>
        <p:spPr>
          <a:xfrm>
            <a:off x="237425" y="2415238"/>
            <a:ext cx="1427700" cy="2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b="1" lang="en">
                <a:latin typeface="Lato"/>
                <a:ea typeface="Lato"/>
                <a:cs typeface="Lato"/>
                <a:sym typeface="Lato"/>
              </a:rPr>
              <a:t>Examples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5" name="Google Shape;95;p12"/>
          <p:cNvSpPr txBox="1"/>
          <p:nvPr>
            <p:ph idx="1" type="subTitle"/>
          </p:nvPr>
        </p:nvSpPr>
        <p:spPr>
          <a:xfrm>
            <a:off x="218625" y="2789189"/>
            <a:ext cx="15777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eCommerce co wants to grow from 100 to 1000 stations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6" name="Google Shape;96;p12"/>
          <p:cNvSpPr txBox="1"/>
          <p:nvPr>
            <p:ph idx="1" type="subTitle"/>
          </p:nvPr>
        </p:nvSpPr>
        <p:spPr>
          <a:xfrm>
            <a:off x="2060063" y="2789191"/>
            <a:ext cx="14277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Need to hire and onboard 50,000 delivery associates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7" name="Google Shape;97;p12"/>
          <p:cNvSpPr txBox="1"/>
          <p:nvPr>
            <p:ph idx="1" type="subTitle"/>
          </p:nvPr>
        </p:nvSpPr>
        <p:spPr>
          <a:xfrm>
            <a:off x="3803926" y="2789191"/>
            <a:ext cx="1537500" cy="8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Time to productivity: </a:t>
            </a:r>
            <a:br>
              <a:rPr lang="en" sz="1100">
                <a:latin typeface="Lato"/>
                <a:ea typeface="Lato"/>
                <a:cs typeface="Lato"/>
                <a:sym typeface="Lato"/>
              </a:rPr>
            </a:br>
            <a:r>
              <a:rPr lang="en" sz="1100">
                <a:latin typeface="Lato"/>
                <a:ea typeface="Lato"/>
                <a:cs typeface="Lato"/>
                <a:sym typeface="Lato"/>
              </a:rPr>
              <a:t>4 weeks</a:t>
            </a:r>
            <a:endParaRPr sz="11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Max scale: </a:t>
            </a:r>
            <a:br>
              <a:rPr lang="en" sz="1100">
                <a:latin typeface="Lato"/>
                <a:ea typeface="Lato"/>
                <a:cs typeface="Lato"/>
                <a:sym typeface="Lato"/>
              </a:rPr>
            </a:br>
            <a:r>
              <a:rPr lang="en" sz="1100">
                <a:latin typeface="Lato"/>
                <a:ea typeface="Lato"/>
                <a:cs typeface="Lato"/>
                <a:sym typeface="Lato"/>
              </a:rPr>
              <a:t>1000 per week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8" name="Google Shape;98;p12"/>
          <p:cNvSpPr txBox="1"/>
          <p:nvPr>
            <p:ph idx="1" type="subTitle"/>
          </p:nvPr>
        </p:nvSpPr>
        <p:spPr>
          <a:xfrm>
            <a:off x="5630025" y="2789191"/>
            <a:ext cx="1537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New blended onboarded program over 2 days with 150 measurements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9" name="Google Shape;99;p12"/>
          <p:cNvSpPr txBox="1"/>
          <p:nvPr>
            <p:ph idx="1" type="subTitle"/>
          </p:nvPr>
        </p:nvSpPr>
        <p:spPr>
          <a:xfrm>
            <a:off x="7349025" y="2789191"/>
            <a:ext cx="1482300" cy="8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Time to productivity reduced to 2 weeks</a:t>
            </a:r>
            <a:endParaRPr sz="11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Max scale: </a:t>
            </a:r>
            <a:br>
              <a:rPr lang="en" sz="1100">
                <a:latin typeface="Lato"/>
                <a:ea typeface="Lato"/>
                <a:cs typeface="Lato"/>
                <a:sym typeface="Lato"/>
              </a:rPr>
            </a:br>
            <a:r>
              <a:rPr lang="en" sz="1100">
                <a:latin typeface="Lato"/>
                <a:ea typeface="Lato"/>
                <a:cs typeface="Lato"/>
                <a:sym typeface="Lato"/>
              </a:rPr>
              <a:t>5000 per week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0" name="Google Shape;100;p12"/>
          <p:cNvSpPr txBox="1"/>
          <p:nvPr>
            <p:ph idx="1" type="subTitle"/>
          </p:nvPr>
        </p:nvSpPr>
        <p:spPr>
          <a:xfrm>
            <a:off x="218625" y="3818441"/>
            <a:ext cx="1427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Large retail brand 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1" name="Google Shape;101;p12"/>
          <p:cNvSpPr txBox="1"/>
          <p:nvPr>
            <p:ph idx="1" type="subTitle"/>
          </p:nvPr>
        </p:nvSpPr>
        <p:spPr>
          <a:xfrm>
            <a:off x="2060063" y="3818441"/>
            <a:ext cx="13080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Improve store productivity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2" name="Google Shape;102;p12"/>
          <p:cNvSpPr txBox="1"/>
          <p:nvPr>
            <p:ph idx="1" type="subTitle"/>
          </p:nvPr>
        </p:nvSpPr>
        <p:spPr>
          <a:xfrm>
            <a:off x="3803926" y="3818441"/>
            <a:ext cx="1537500" cy="69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Average transaction value: AED 500</a:t>
            </a:r>
            <a:endParaRPr sz="11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Basket size: 1.2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3" name="Google Shape;103;p12"/>
          <p:cNvSpPr txBox="1"/>
          <p:nvPr>
            <p:ph idx="1" type="subTitle"/>
          </p:nvPr>
        </p:nvSpPr>
        <p:spPr>
          <a:xfrm>
            <a:off x="5630025" y="3818441"/>
            <a:ext cx="15375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New sales activation program to improve share of wallet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4" name="Google Shape;104;p12"/>
          <p:cNvSpPr txBox="1"/>
          <p:nvPr>
            <p:ph idx="1" type="subTitle"/>
          </p:nvPr>
        </p:nvSpPr>
        <p:spPr>
          <a:xfrm>
            <a:off x="7349025" y="3818441"/>
            <a:ext cx="1537500" cy="69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Average transaction value: AED 800</a:t>
            </a:r>
            <a:endParaRPr sz="11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>
                <a:latin typeface="Lato"/>
                <a:ea typeface="Lato"/>
                <a:cs typeface="Lato"/>
                <a:sym typeface="Lato"/>
              </a:rPr>
              <a:t>Basket size: 1.8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05" name="Google Shape;105;p12"/>
          <p:cNvCxnSpPr/>
          <p:nvPr/>
        </p:nvCxnSpPr>
        <p:spPr>
          <a:xfrm>
            <a:off x="287650" y="3757622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6" name="Google Shape;106;p12"/>
          <p:cNvCxnSpPr/>
          <p:nvPr/>
        </p:nvCxnSpPr>
        <p:spPr>
          <a:xfrm>
            <a:off x="287650" y="4600497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7" name="Google Shape;107;p12"/>
          <p:cNvCxnSpPr/>
          <p:nvPr/>
        </p:nvCxnSpPr>
        <p:spPr>
          <a:xfrm>
            <a:off x="287650" y="2752625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8" name="Google Shape;108;p12"/>
          <p:cNvCxnSpPr/>
          <p:nvPr/>
        </p:nvCxnSpPr>
        <p:spPr>
          <a:xfrm>
            <a:off x="2068413" y="3757622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9" name="Google Shape;109;p12"/>
          <p:cNvCxnSpPr/>
          <p:nvPr/>
        </p:nvCxnSpPr>
        <p:spPr>
          <a:xfrm>
            <a:off x="2068413" y="4600497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0" name="Google Shape;110;p12"/>
          <p:cNvCxnSpPr/>
          <p:nvPr/>
        </p:nvCxnSpPr>
        <p:spPr>
          <a:xfrm>
            <a:off x="2068413" y="2752625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1" name="Google Shape;111;p12"/>
          <p:cNvCxnSpPr/>
          <p:nvPr/>
        </p:nvCxnSpPr>
        <p:spPr>
          <a:xfrm>
            <a:off x="3849226" y="3757620"/>
            <a:ext cx="1537500" cy="0"/>
          </a:xfrm>
          <a:prstGeom prst="straightConnector1">
            <a:avLst/>
          </a:prstGeom>
          <a:noFill/>
          <a:ln cap="flat" cmpd="sng" w="9525">
            <a:solidFill>
              <a:srgbClr val="F4908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2" name="Google Shape;112;p12"/>
          <p:cNvCxnSpPr/>
          <p:nvPr/>
        </p:nvCxnSpPr>
        <p:spPr>
          <a:xfrm>
            <a:off x="3849226" y="4600494"/>
            <a:ext cx="1537500" cy="0"/>
          </a:xfrm>
          <a:prstGeom prst="straightConnector1">
            <a:avLst/>
          </a:prstGeom>
          <a:noFill/>
          <a:ln cap="flat" cmpd="sng" w="9525">
            <a:solidFill>
              <a:srgbClr val="F4908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3" name="Google Shape;113;p12"/>
          <p:cNvCxnSpPr/>
          <p:nvPr/>
        </p:nvCxnSpPr>
        <p:spPr>
          <a:xfrm>
            <a:off x="3849226" y="2752625"/>
            <a:ext cx="1537500" cy="0"/>
          </a:xfrm>
          <a:prstGeom prst="straightConnector1">
            <a:avLst/>
          </a:prstGeom>
          <a:noFill/>
          <a:ln cap="flat" cmpd="sng" w="9525">
            <a:solidFill>
              <a:srgbClr val="F4908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4" name="Google Shape;114;p12"/>
          <p:cNvCxnSpPr/>
          <p:nvPr/>
        </p:nvCxnSpPr>
        <p:spPr>
          <a:xfrm>
            <a:off x="5630025" y="3757622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5" name="Google Shape;115;p12"/>
          <p:cNvCxnSpPr/>
          <p:nvPr/>
        </p:nvCxnSpPr>
        <p:spPr>
          <a:xfrm>
            <a:off x="5630025" y="4600497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6" name="Google Shape;116;p12"/>
          <p:cNvCxnSpPr/>
          <p:nvPr/>
        </p:nvCxnSpPr>
        <p:spPr>
          <a:xfrm>
            <a:off x="5630025" y="2752625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7" name="Google Shape;117;p12"/>
          <p:cNvCxnSpPr/>
          <p:nvPr/>
        </p:nvCxnSpPr>
        <p:spPr>
          <a:xfrm>
            <a:off x="7372175" y="3757622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8" name="Google Shape;118;p12"/>
          <p:cNvCxnSpPr/>
          <p:nvPr/>
        </p:nvCxnSpPr>
        <p:spPr>
          <a:xfrm>
            <a:off x="7372175" y="4600497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9" name="Google Shape;119;p12"/>
          <p:cNvCxnSpPr/>
          <p:nvPr/>
        </p:nvCxnSpPr>
        <p:spPr>
          <a:xfrm>
            <a:off x="7372175" y="2752625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0" name="Google Shape;120;p12"/>
          <p:cNvSpPr txBox="1"/>
          <p:nvPr>
            <p:ph idx="12" type="sldNum"/>
          </p:nvPr>
        </p:nvSpPr>
        <p:spPr>
          <a:xfrm>
            <a:off x="8449714" y="4822303"/>
            <a:ext cx="5916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1" name="Google Shape;121;p12"/>
          <p:cNvSpPr/>
          <p:nvPr/>
        </p:nvSpPr>
        <p:spPr>
          <a:xfrm>
            <a:off x="266175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CF0F5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2"/>
          <p:cNvSpPr/>
          <p:nvPr/>
        </p:nvSpPr>
        <p:spPr>
          <a:xfrm>
            <a:off x="1957702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F5D3FC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2"/>
          <p:cNvSpPr/>
          <p:nvPr/>
        </p:nvSpPr>
        <p:spPr>
          <a:xfrm>
            <a:off x="3649228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FFE6E6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2"/>
          <p:cNvSpPr/>
          <p:nvPr/>
        </p:nvSpPr>
        <p:spPr>
          <a:xfrm>
            <a:off x="5340755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DBF4C5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2"/>
          <p:cNvSpPr/>
          <p:nvPr/>
        </p:nvSpPr>
        <p:spPr>
          <a:xfrm>
            <a:off x="7032281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D9C9F7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2"/>
          <p:cNvSpPr txBox="1"/>
          <p:nvPr/>
        </p:nvSpPr>
        <p:spPr>
          <a:xfrm>
            <a:off x="283755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A9D6DB"/>
                </a:solidFill>
                <a:latin typeface="Mulish Black"/>
                <a:ea typeface="Mulish Black"/>
                <a:cs typeface="Mulish Black"/>
                <a:sym typeface="Mulish Black"/>
              </a:rPr>
              <a:t>V</a:t>
            </a:r>
            <a:endParaRPr sz="7200">
              <a:solidFill>
                <a:srgbClr val="A9D6DB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127" name="Google Shape;127;p12"/>
          <p:cNvSpPr txBox="1"/>
          <p:nvPr/>
        </p:nvSpPr>
        <p:spPr>
          <a:xfrm>
            <a:off x="269625" y="1781525"/>
            <a:ext cx="17724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Vision alignment with company strategy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8" name="Google Shape;128;p12"/>
          <p:cNvSpPr txBox="1"/>
          <p:nvPr/>
        </p:nvSpPr>
        <p:spPr>
          <a:xfrm>
            <a:off x="2178297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DBBDE1"/>
                </a:solidFill>
                <a:latin typeface="Mulish Black"/>
                <a:ea typeface="Mulish Black"/>
                <a:cs typeface="Mulish Black"/>
                <a:sym typeface="Mulish Black"/>
              </a:rPr>
              <a:t>A</a:t>
            </a:r>
            <a:endParaRPr sz="7200">
              <a:solidFill>
                <a:srgbClr val="DBBDE1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129" name="Google Shape;129;p12"/>
          <p:cNvSpPr txBox="1"/>
          <p:nvPr/>
        </p:nvSpPr>
        <p:spPr>
          <a:xfrm>
            <a:off x="2097901" y="1781525"/>
            <a:ext cx="17244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Actionable functional learning goals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0" name="Google Shape;130;p12"/>
          <p:cNvSpPr txBox="1"/>
          <p:nvPr/>
        </p:nvSpPr>
        <p:spPr>
          <a:xfrm>
            <a:off x="3878328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E4CECE"/>
                </a:solidFill>
                <a:latin typeface="Mulish Black"/>
                <a:ea typeface="Mulish Black"/>
                <a:cs typeface="Mulish Black"/>
                <a:sym typeface="Mulish Black"/>
              </a:rPr>
              <a:t>L</a:t>
            </a:r>
            <a:endParaRPr sz="7200">
              <a:solidFill>
                <a:srgbClr val="E4CECE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131" name="Google Shape;131;p12"/>
          <p:cNvSpPr txBox="1"/>
          <p:nvPr/>
        </p:nvSpPr>
        <p:spPr>
          <a:xfrm>
            <a:off x="3974750" y="1781523"/>
            <a:ext cx="13080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Linkage to baseline KPIs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2" name="Google Shape;132;p12"/>
          <p:cNvSpPr txBox="1"/>
          <p:nvPr/>
        </p:nvSpPr>
        <p:spPr>
          <a:xfrm>
            <a:off x="5578354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C4DAB0"/>
                </a:solidFill>
                <a:latin typeface="Mulish Black"/>
                <a:ea typeface="Mulish Black"/>
                <a:cs typeface="Mulish Black"/>
                <a:sym typeface="Mulish Black"/>
              </a:rPr>
              <a:t>U</a:t>
            </a:r>
            <a:endParaRPr sz="7200">
              <a:solidFill>
                <a:srgbClr val="C4DAB0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133" name="Google Shape;133;p12"/>
          <p:cNvSpPr txBox="1"/>
          <p:nvPr/>
        </p:nvSpPr>
        <p:spPr>
          <a:xfrm>
            <a:off x="5561125" y="1781525"/>
            <a:ext cx="15054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Unique learning intervention design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4" name="Google Shape;134;p12"/>
          <p:cNvSpPr txBox="1"/>
          <p:nvPr/>
        </p:nvSpPr>
        <p:spPr>
          <a:xfrm>
            <a:off x="7241433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C1B5DD"/>
                </a:solidFill>
                <a:latin typeface="Mulish Black"/>
                <a:ea typeface="Mulish Black"/>
                <a:cs typeface="Mulish Black"/>
                <a:sym typeface="Mulish Black"/>
              </a:rPr>
              <a:t>E</a:t>
            </a:r>
            <a:endParaRPr sz="7200">
              <a:solidFill>
                <a:srgbClr val="C1B5DD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135" name="Google Shape;135;p12"/>
          <p:cNvSpPr txBox="1"/>
          <p:nvPr/>
        </p:nvSpPr>
        <p:spPr>
          <a:xfrm>
            <a:off x="7343275" y="1781525"/>
            <a:ext cx="13080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Evaluation of business impact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3"/>
          <p:cNvSpPr txBox="1"/>
          <p:nvPr>
            <p:ph type="ctrTitle"/>
          </p:nvPr>
        </p:nvSpPr>
        <p:spPr>
          <a:xfrm>
            <a:off x="235325" y="280115"/>
            <a:ext cx="8214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/>
              <a:t>Working Sheet</a:t>
            </a:r>
            <a:r>
              <a:rPr lang="en">
                <a:solidFill>
                  <a:schemeClr val="accent2"/>
                </a:solidFill>
              </a:rPr>
              <a:t> (for users to fill)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42" name="Google Shape;142;p13"/>
          <p:cNvSpPr txBox="1"/>
          <p:nvPr>
            <p:ph idx="1" type="subTitle"/>
          </p:nvPr>
        </p:nvSpPr>
        <p:spPr>
          <a:xfrm>
            <a:off x="237425" y="2415238"/>
            <a:ext cx="1427700" cy="2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b="1" lang="en">
                <a:latin typeface="Lato"/>
                <a:ea typeface="Lato"/>
                <a:cs typeface="Lato"/>
                <a:sym typeface="Lato"/>
              </a:rPr>
              <a:t>Examples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3" name="Google Shape;143;p13"/>
          <p:cNvSpPr txBox="1"/>
          <p:nvPr>
            <p:ph idx="1" type="subTitle"/>
          </p:nvPr>
        </p:nvSpPr>
        <p:spPr>
          <a:xfrm>
            <a:off x="218625" y="2789189"/>
            <a:ext cx="1577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/>
              <a:t>Define Clear Objective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4" name="Google Shape;144;p13"/>
          <p:cNvSpPr txBox="1"/>
          <p:nvPr>
            <p:ph idx="1" type="subTitle"/>
          </p:nvPr>
        </p:nvSpPr>
        <p:spPr>
          <a:xfrm>
            <a:off x="2060063" y="2789191"/>
            <a:ext cx="14277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/>
              <a:t>Define Outcome Goal for Business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13"/>
          <p:cNvSpPr txBox="1"/>
          <p:nvPr>
            <p:ph idx="1" type="subTitle"/>
          </p:nvPr>
        </p:nvSpPr>
        <p:spPr>
          <a:xfrm>
            <a:off x="3803926" y="2789191"/>
            <a:ext cx="15375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/>
              <a:t>Link KPI to Outcome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6" name="Google Shape;146;p13"/>
          <p:cNvSpPr txBox="1"/>
          <p:nvPr>
            <p:ph idx="1" type="subTitle"/>
          </p:nvPr>
        </p:nvSpPr>
        <p:spPr>
          <a:xfrm>
            <a:off x="5630025" y="2789191"/>
            <a:ext cx="15375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/>
              <a:t>Define Learning Intervention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7" name="Google Shape;147;p13"/>
          <p:cNvSpPr txBox="1"/>
          <p:nvPr>
            <p:ph idx="1" type="subTitle"/>
          </p:nvPr>
        </p:nvSpPr>
        <p:spPr>
          <a:xfrm>
            <a:off x="7349025" y="2789191"/>
            <a:ext cx="148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rPr lang="en" sz="1100"/>
              <a:t>State Measurable Desired Impact</a:t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8" name="Google Shape;148;p13"/>
          <p:cNvSpPr txBox="1"/>
          <p:nvPr>
            <p:ph idx="1" type="subTitle"/>
          </p:nvPr>
        </p:nvSpPr>
        <p:spPr>
          <a:xfrm>
            <a:off x="2060075" y="3818450"/>
            <a:ext cx="1427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9" name="Google Shape;149;p13"/>
          <p:cNvSpPr txBox="1"/>
          <p:nvPr>
            <p:ph idx="1" type="subTitle"/>
          </p:nvPr>
        </p:nvSpPr>
        <p:spPr>
          <a:xfrm>
            <a:off x="3803925" y="3818455"/>
            <a:ext cx="15375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0" name="Google Shape;150;p13"/>
          <p:cNvSpPr txBox="1"/>
          <p:nvPr>
            <p:ph idx="1" type="subTitle"/>
          </p:nvPr>
        </p:nvSpPr>
        <p:spPr>
          <a:xfrm>
            <a:off x="5630025" y="3818441"/>
            <a:ext cx="15375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1" name="Google Shape;151;p13"/>
          <p:cNvSpPr txBox="1"/>
          <p:nvPr>
            <p:ph idx="1" type="subTitle"/>
          </p:nvPr>
        </p:nvSpPr>
        <p:spPr>
          <a:xfrm>
            <a:off x="7349025" y="3818441"/>
            <a:ext cx="15375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52" name="Google Shape;152;p13"/>
          <p:cNvCxnSpPr/>
          <p:nvPr/>
        </p:nvCxnSpPr>
        <p:spPr>
          <a:xfrm>
            <a:off x="287650" y="3757622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3" name="Google Shape;153;p13"/>
          <p:cNvCxnSpPr/>
          <p:nvPr/>
        </p:nvCxnSpPr>
        <p:spPr>
          <a:xfrm>
            <a:off x="287650" y="4639696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4" name="Google Shape;154;p13"/>
          <p:cNvCxnSpPr/>
          <p:nvPr/>
        </p:nvCxnSpPr>
        <p:spPr>
          <a:xfrm>
            <a:off x="287650" y="2752625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5" name="Google Shape;155;p13"/>
          <p:cNvCxnSpPr/>
          <p:nvPr/>
        </p:nvCxnSpPr>
        <p:spPr>
          <a:xfrm>
            <a:off x="2068413" y="3757622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6" name="Google Shape;156;p13"/>
          <p:cNvCxnSpPr/>
          <p:nvPr/>
        </p:nvCxnSpPr>
        <p:spPr>
          <a:xfrm>
            <a:off x="2068413" y="4639696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7" name="Google Shape;157;p13"/>
          <p:cNvCxnSpPr/>
          <p:nvPr/>
        </p:nvCxnSpPr>
        <p:spPr>
          <a:xfrm>
            <a:off x="2068413" y="2752625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8" name="Google Shape;158;p13"/>
          <p:cNvCxnSpPr/>
          <p:nvPr/>
        </p:nvCxnSpPr>
        <p:spPr>
          <a:xfrm>
            <a:off x="3849226" y="3757620"/>
            <a:ext cx="1537500" cy="0"/>
          </a:xfrm>
          <a:prstGeom prst="straightConnector1">
            <a:avLst/>
          </a:prstGeom>
          <a:noFill/>
          <a:ln cap="flat" cmpd="sng" w="9525">
            <a:solidFill>
              <a:srgbClr val="F4908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9" name="Google Shape;159;p13"/>
          <p:cNvCxnSpPr/>
          <p:nvPr/>
        </p:nvCxnSpPr>
        <p:spPr>
          <a:xfrm>
            <a:off x="3849226" y="4639693"/>
            <a:ext cx="1537500" cy="0"/>
          </a:xfrm>
          <a:prstGeom prst="straightConnector1">
            <a:avLst/>
          </a:prstGeom>
          <a:noFill/>
          <a:ln cap="flat" cmpd="sng" w="9525">
            <a:solidFill>
              <a:srgbClr val="F4908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0" name="Google Shape;160;p13"/>
          <p:cNvCxnSpPr/>
          <p:nvPr/>
        </p:nvCxnSpPr>
        <p:spPr>
          <a:xfrm>
            <a:off x="3849226" y="2752625"/>
            <a:ext cx="1537500" cy="0"/>
          </a:xfrm>
          <a:prstGeom prst="straightConnector1">
            <a:avLst/>
          </a:prstGeom>
          <a:noFill/>
          <a:ln cap="flat" cmpd="sng" w="9525">
            <a:solidFill>
              <a:srgbClr val="F4908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1" name="Google Shape;161;p13"/>
          <p:cNvCxnSpPr/>
          <p:nvPr/>
        </p:nvCxnSpPr>
        <p:spPr>
          <a:xfrm>
            <a:off x="5630025" y="3757622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2" name="Google Shape;162;p13"/>
          <p:cNvCxnSpPr/>
          <p:nvPr/>
        </p:nvCxnSpPr>
        <p:spPr>
          <a:xfrm>
            <a:off x="5630025" y="4639696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3" name="Google Shape;163;p13"/>
          <p:cNvCxnSpPr/>
          <p:nvPr/>
        </p:nvCxnSpPr>
        <p:spPr>
          <a:xfrm>
            <a:off x="5630025" y="2752625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4" name="Google Shape;164;p13"/>
          <p:cNvCxnSpPr/>
          <p:nvPr/>
        </p:nvCxnSpPr>
        <p:spPr>
          <a:xfrm>
            <a:off x="7372175" y="3757622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5" name="Google Shape;165;p13"/>
          <p:cNvCxnSpPr/>
          <p:nvPr/>
        </p:nvCxnSpPr>
        <p:spPr>
          <a:xfrm>
            <a:off x="7372175" y="4639696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6" name="Google Shape;166;p13"/>
          <p:cNvCxnSpPr/>
          <p:nvPr/>
        </p:nvCxnSpPr>
        <p:spPr>
          <a:xfrm>
            <a:off x="7372175" y="2752625"/>
            <a:ext cx="15375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7" name="Google Shape;167;p13"/>
          <p:cNvSpPr txBox="1"/>
          <p:nvPr>
            <p:ph idx="12" type="sldNum"/>
          </p:nvPr>
        </p:nvSpPr>
        <p:spPr>
          <a:xfrm>
            <a:off x="8449714" y="4822303"/>
            <a:ext cx="5916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8" name="Google Shape;168;p13"/>
          <p:cNvSpPr/>
          <p:nvPr/>
        </p:nvSpPr>
        <p:spPr>
          <a:xfrm>
            <a:off x="266175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CF0F5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3"/>
          <p:cNvSpPr/>
          <p:nvPr/>
        </p:nvSpPr>
        <p:spPr>
          <a:xfrm>
            <a:off x="1957702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F5D3FC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3"/>
          <p:cNvSpPr/>
          <p:nvPr/>
        </p:nvSpPr>
        <p:spPr>
          <a:xfrm>
            <a:off x="3649228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FFE6E6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3"/>
          <p:cNvSpPr/>
          <p:nvPr/>
        </p:nvSpPr>
        <p:spPr>
          <a:xfrm>
            <a:off x="5340755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DBF4C5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3"/>
          <p:cNvSpPr/>
          <p:nvPr/>
        </p:nvSpPr>
        <p:spPr>
          <a:xfrm>
            <a:off x="7032281" y="1079238"/>
            <a:ext cx="1878228" cy="128368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18587" y="0"/>
                </a:lnTo>
                <a:lnTo>
                  <a:pt x="21600" y="10800"/>
                </a:lnTo>
                <a:lnTo>
                  <a:pt x="18587" y="21600"/>
                </a:lnTo>
                <a:lnTo>
                  <a:pt x="0" y="21600"/>
                </a:lnTo>
                <a:lnTo>
                  <a:pt x="3013" y="10800"/>
                </a:lnTo>
                <a:lnTo>
                  <a:pt x="0" y="0"/>
                </a:lnTo>
                <a:close/>
              </a:path>
            </a:pathLst>
          </a:custGeom>
          <a:solidFill>
            <a:srgbClr val="D9C9F7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3"/>
          <p:cNvSpPr txBox="1"/>
          <p:nvPr/>
        </p:nvSpPr>
        <p:spPr>
          <a:xfrm>
            <a:off x="283755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A9D6DB"/>
                </a:solidFill>
                <a:latin typeface="Mulish Black"/>
                <a:ea typeface="Mulish Black"/>
                <a:cs typeface="Mulish Black"/>
                <a:sym typeface="Mulish Black"/>
              </a:rPr>
              <a:t>V</a:t>
            </a:r>
            <a:endParaRPr sz="7200">
              <a:solidFill>
                <a:srgbClr val="A9D6DB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174" name="Google Shape;174;p13"/>
          <p:cNvSpPr txBox="1"/>
          <p:nvPr/>
        </p:nvSpPr>
        <p:spPr>
          <a:xfrm>
            <a:off x="269625" y="1781525"/>
            <a:ext cx="17724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Vision alignment with company strategy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5" name="Google Shape;175;p13"/>
          <p:cNvSpPr txBox="1"/>
          <p:nvPr/>
        </p:nvSpPr>
        <p:spPr>
          <a:xfrm>
            <a:off x="2178297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DBBDE1"/>
                </a:solidFill>
                <a:latin typeface="Mulish Black"/>
                <a:ea typeface="Mulish Black"/>
                <a:cs typeface="Mulish Black"/>
                <a:sym typeface="Mulish Black"/>
              </a:rPr>
              <a:t>A</a:t>
            </a:r>
            <a:endParaRPr sz="7200">
              <a:solidFill>
                <a:srgbClr val="DBBDE1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176" name="Google Shape;176;p13"/>
          <p:cNvSpPr txBox="1"/>
          <p:nvPr/>
        </p:nvSpPr>
        <p:spPr>
          <a:xfrm>
            <a:off x="2097901" y="1781525"/>
            <a:ext cx="17244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Actionable functional learning goals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7" name="Google Shape;177;p13"/>
          <p:cNvSpPr txBox="1"/>
          <p:nvPr/>
        </p:nvSpPr>
        <p:spPr>
          <a:xfrm>
            <a:off x="3878328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E4CECE"/>
                </a:solidFill>
                <a:latin typeface="Mulish Black"/>
                <a:ea typeface="Mulish Black"/>
                <a:cs typeface="Mulish Black"/>
                <a:sym typeface="Mulish Black"/>
              </a:rPr>
              <a:t>L</a:t>
            </a:r>
            <a:endParaRPr sz="7200">
              <a:solidFill>
                <a:srgbClr val="E4CECE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178" name="Google Shape;178;p13"/>
          <p:cNvSpPr txBox="1"/>
          <p:nvPr/>
        </p:nvSpPr>
        <p:spPr>
          <a:xfrm>
            <a:off x="3974750" y="1781523"/>
            <a:ext cx="13080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Linkage to baseline KPIs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9" name="Google Shape;179;p13"/>
          <p:cNvSpPr txBox="1"/>
          <p:nvPr/>
        </p:nvSpPr>
        <p:spPr>
          <a:xfrm>
            <a:off x="5578354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C4DAB0"/>
                </a:solidFill>
                <a:latin typeface="Mulish Black"/>
                <a:ea typeface="Mulish Black"/>
                <a:cs typeface="Mulish Black"/>
                <a:sym typeface="Mulish Black"/>
              </a:rPr>
              <a:t>U</a:t>
            </a:r>
            <a:endParaRPr sz="7200">
              <a:solidFill>
                <a:srgbClr val="C4DAB0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180" name="Google Shape;180;p13"/>
          <p:cNvSpPr txBox="1"/>
          <p:nvPr/>
        </p:nvSpPr>
        <p:spPr>
          <a:xfrm>
            <a:off x="5561125" y="1781525"/>
            <a:ext cx="15054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Unique learning intervention design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1" name="Google Shape;181;p13"/>
          <p:cNvSpPr txBox="1"/>
          <p:nvPr/>
        </p:nvSpPr>
        <p:spPr>
          <a:xfrm>
            <a:off x="7241433" y="872431"/>
            <a:ext cx="11052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C1B5DD"/>
                </a:solidFill>
                <a:latin typeface="Mulish Black"/>
                <a:ea typeface="Mulish Black"/>
                <a:cs typeface="Mulish Black"/>
                <a:sym typeface="Mulish Black"/>
              </a:rPr>
              <a:t>E</a:t>
            </a:r>
            <a:endParaRPr sz="7200">
              <a:solidFill>
                <a:srgbClr val="C1B5DD"/>
              </a:solidFill>
              <a:latin typeface="Mulish Black"/>
              <a:ea typeface="Mulish Black"/>
              <a:cs typeface="Mulish Black"/>
              <a:sym typeface="Mulish Black"/>
            </a:endParaRPr>
          </a:p>
        </p:txBody>
      </p:sp>
      <p:sp>
        <p:nvSpPr>
          <p:cNvPr id="182" name="Google Shape;182;p13"/>
          <p:cNvSpPr txBox="1"/>
          <p:nvPr/>
        </p:nvSpPr>
        <p:spPr>
          <a:xfrm>
            <a:off x="7343275" y="1781525"/>
            <a:ext cx="13080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Evaluation of business impact</a:t>
            </a:r>
            <a:endParaRPr b="1"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3" name="Google Shape;183;p13"/>
          <p:cNvSpPr txBox="1"/>
          <p:nvPr>
            <p:ph idx="1" type="subTitle"/>
          </p:nvPr>
        </p:nvSpPr>
        <p:spPr>
          <a:xfrm>
            <a:off x="375430" y="3818450"/>
            <a:ext cx="14277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11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rgbClr val="E40078"/>
            </a:gs>
          </a:gsLst>
          <a:lin ang="2698631" scaled="0"/>
        </a:gra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4"/>
          <p:cNvSpPr txBox="1"/>
          <p:nvPr>
            <p:ph idx="1" type="subTitle"/>
          </p:nvPr>
        </p:nvSpPr>
        <p:spPr>
          <a:xfrm>
            <a:off x="4640463" y="3432242"/>
            <a:ext cx="2059500" cy="9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/>
          <a:p>
            <a:pPr indent="0" lvl="0" marL="0" rtl="0" algn="l">
              <a:lnSpc>
                <a:spcPct val="139047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</a:pPr>
            <a:r>
              <a:rPr lang="en" sz="1100">
                <a:latin typeface="Mulish"/>
                <a:ea typeface="Mulish"/>
                <a:cs typeface="Mulish"/>
                <a:sym typeface="Mulish"/>
              </a:rPr>
              <a:t>395 Pleasant Valley Way, </a:t>
            </a:r>
            <a:br>
              <a:rPr lang="en" sz="1100">
                <a:latin typeface="Mulish"/>
                <a:ea typeface="Mulish"/>
                <a:cs typeface="Mulish"/>
                <a:sym typeface="Mulish"/>
              </a:rPr>
            </a:br>
            <a:r>
              <a:rPr lang="en" sz="1100">
                <a:latin typeface="Mulish"/>
                <a:ea typeface="Mulish"/>
                <a:cs typeface="Mulish"/>
                <a:sym typeface="Mulish"/>
              </a:rPr>
              <a:t>West Orange, NJ 07052, USA</a:t>
            </a:r>
            <a:endParaRPr/>
          </a:p>
          <a:p>
            <a:pPr indent="0" lvl="0" marL="0" rtl="0" algn="l">
              <a:lnSpc>
                <a:spcPct val="139047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</a:pPr>
            <a:r>
              <a:rPr b="1" lang="en" u="sng">
                <a:latin typeface="Mulish"/>
                <a:ea typeface="Mulish"/>
                <a:cs typeface="Mulish"/>
                <a:sym typeface="Mulish"/>
                <a:hlinkClick r:id="rId3"/>
              </a:rPr>
              <a:t>www.disprz.ai</a:t>
            </a:r>
            <a:endParaRPr b="1">
              <a:latin typeface="Mulish"/>
              <a:ea typeface="Mulish"/>
              <a:cs typeface="Mulish"/>
              <a:sym typeface="Mulish"/>
            </a:endParaRPr>
          </a:p>
        </p:txBody>
      </p:sp>
      <p:cxnSp>
        <p:nvCxnSpPr>
          <p:cNvPr id="190" name="Google Shape;190;p14"/>
          <p:cNvCxnSpPr/>
          <p:nvPr/>
        </p:nvCxnSpPr>
        <p:spPr>
          <a:xfrm>
            <a:off x="6703293" y="3438964"/>
            <a:ext cx="0" cy="691500"/>
          </a:xfrm>
          <a:prstGeom prst="straightConnector1">
            <a:avLst/>
          </a:prstGeom>
          <a:noFill/>
          <a:ln cap="flat" cmpd="sng" w="9525">
            <a:solidFill>
              <a:schemeClr val="lt1">
                <a:alpha val="49800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91" name="Google Shape;191;p14">
            <a:hlinkClick r:id="rId4"/>
          </p:cNvPr>
          <p:cNvSpPr/>
          <p:nvPr/>
        </p:nvSpPr>
        <p:spPr>
          <a:xfrm>
            <a:off x="7254743" y="3827670"/>
            <a:ext cx="290318" cy="290317"/>
          </a:xfrm>
          <a:custGeom>
            <a:rect b="b" l="l" r="r" t="t"/>
            <a:pathLst>
              <a:path extrusionOk="0" h="419231" w="419232">
                <a:moveTo>
                  <a:pt x="302038" y="0"/>
                </a:moveTo>
                <a:lnTo>
                  <a:pt x="117194" y="0"/>
                </a:lnTo>
                <a:cubicBezTo>
                  <a:pt x="52404" y="0"/>
                  <a:pt x="0" y="52404"/>
                  <a:pt x="0" y="117194"/>
                </a:cubicBezTo>
                <a:lnTo>
                  <a:pt x="0" y="302038"/>
                </a:lnTo>
                <a:cubicBezTo>
                  <a:pt x="0" y="366828"/>
                  <a:pt x="52404" y="419232"/>
                  <a:pt x="117194" y="419232"/>
                </a:cubicBezTo>
                <a:lnTo>
                  <a:pt x="302038" y="419232"/>
                </a:lnTo>
                <a:cubicBezTo>
                  <a:pt x="366828" y="419232"/>
                  <a:pt x="419232" y="366828"/>
                  <a:pt x="419232" y="302038"/>
                </a:cubicBezTo>
                <a:lnTo>
                  <a:pt x="419232" y="117194"/>
                </a:lnTo>
                <a:cubicBezTo>
                  <a:pt x="419232" y="52404"/>
                  <a:pt x="365875" y="0"/>
                  <a:pt x="302038" y="0"/>
                </a:cubicBezTo>
                <a:close/>
                <a:moveTo>
                  <a:pt x="347772" y="280123"/>
                </a:moveTo>
                <a:cubicBezTo>
                  <a:pt x="343961" y="292510"/>
                  <a:pt x="334433" y="302990"/>
                  <a:pt x="322046" y="305849"/>
                </a:cubicBezTo>
                <a:cubicBezTo>
                  <a:pt x="299179" y="311566"/>
                  <a:pt x="208663" y="311566"/>
                  <a:pt x="208663" y="311566"/>
                </a:cubicBezTo>
                <a:cubicBezTo>
                  <a:pt x="208663" y="311566"/>
                  <a:pt x="118147" y="311566"/>
                  <a:pt x="95280" y="305849"/>
                </a:cubicBezTo>
                <a:cubicBezTo>
                  <a:pt x="82894" y="302038"/>
                  <a:pt x="73366" y="292510"/>
                  <a:pt x="69554" y="280123"/>
                </a:cubicBezTo>
                <a:cubicBezTo>
                  <a:pt x="63838" y="257256"/>
                  <a:pt x="63838" y="209616"/>
                  <a:pt x="63838" y="209616"/>
                </a:cubicBezTo>
                <a:cubicBezTo>
                  <a:pt x="63838" y="209616"/>
                  <a:pt x="63838" y="161976"/>
                  <a:pt x="69554" y="139109"/>
                </a:cubicBezTo>
                <a:cubicBezTo>
                  <a:pt x="73366" y="126722"/>
                  <a:pt x="82894" y="116242"/>
                  <a:pt x="95280" y="113383"/>
                </a:cubicBezTo>
                <a:cubicBezTo>
                  <a:pt x="118147" y="107666"/>
                  <a:pt x="208663" y="107666"/>
                  <a:pt x="208663" y="107666"/>
                </a:cubicBezTo>
                <a:cubicBezTo>
                  <a:pt x="208663" y="107666"/>
                  <a:pt x="299179" y="107666"/>
                  <a:pt x="322046" y="113383"/>
                </a:cubicBezTo>
                <a:cubicBezTo>
                  <a:pt x="334433" y="117194"/>
                  <a:pt x="343961" y="126722"/>
                  <a:pt x="347772" y="139109"/>
                </a:cubicBezTo>
                <a:cubicBezTo>
                  <a:pt x="353489" y="161976"/>
                  <a:pt x="353489" y="209616"/>
                  <a:pt x="353489" y="209616"/>
                </a:cubicBezTo>
                <a:cubicBezTo>
                  <a:pt x="353489" y="209616"/>
                  <a:pt x="354442" y="257256"/>
                  <a:pt x="347772" y="280123"/>
                </a:cubicBezTo>
                <a:close/>
                <a:moveTo>
                  <a:pt x="179126" y="166740"/>
                </a:moveTo>
                <a:lnTo>
                  <a:pt x="255350" y="209616"/>
                </a:lnTo>
                <a:lnTo>
                  <a:pt x="179126" y="252492"/>
                </a:lnTo>
                <a:lnTo>
                  <a:pt x="179126" y="166740"/>
                </a:lnTo>
                <a:close/>
              </a:path>
            </a:pathLst>
          </a:custGeom>
          <a:solidFill>
            <a:schemeClr val="lt1">
              <a:alpha val="49800"/>
            </a:schemeClr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92" name="Google Shape;192;p14">
            <a:hlinkClick r:id="rId5"/>
          </p:cNvPr>
          <p:cNvSpPr/>
          <p:nvPr/>
        </p:nvSpPr>
        <p:spPr>
          <a:xfrm>
            <a:off x="6878754" y="3452027"/>
            <a:ext cx="290318" cy="290317"/>
          </a:xfrm>
          <a:custGeom>
            <a:rect b="b" l="l" r="r" t="t"/>
            <a:pathLst>
              <a:path extrusionOk="0" h="419231" w="419232">
                <a:moveTo>
                  <a:pt x="302990" y="0"/>
                </a:moveTo>
                <a:lnTo>
                  <a:pt x="117194" y="0"/>
                </a:lnTo>
                <a:cubicBezTo>
                  <a:pt x="52404" y="0"/>
                  <a:pt x="0" y="52404"/>
                  <a:pt x="0" y="117194"/>
                </a:cubicBezTo>
                <a:lnTo>
                  <a:pt x="0" y="302038"/>
                </a:lnTo>
                <a:cubicBezTo>
                  <a:pt x="0" y="366828"/>
                  <a:pt x="52404" y="419232"/>
                  <a:pt x="117194" y="419232"/>
                </a:cubicBezTo>
                <a:lnTo>
                  <a:pt x="302038" y="419232"/>
                </a:lnTo>
                <a:cubicBezTo>
                  <a:pt x="366828" y="419232"/>
                  <a:pt x="419232" y="366828"/>
                  <a:pt x="419232" y="302038"/>
                </a:cubicBezTo>
                <a:lnTo>
                  <a:pt x="419232" y="117194"/>
                </a:lnTo>
                <a:cubicBezTo>
                  <a:pt x="419232" y="52404"/>
                  <a:pt x="366828" y="0"/>
                  <a:pt x="302990" y="0"/>
                </a:cubicBezTo>
                <a:close/>
                <a:moveTo>
                  <a:pt x="160070" y="281076"/>
                </a:moveTo>
                <a:lnTo>
                  <a:pt x="122911" y="281076"/>
                </a:lnTo>
                <a:lnTo>
                  <a:pt x="122911" y="160070"/>
                </a:lnTo>
                <a:lnTo>
                  <a:pt x="160070" y="160070"/>
                </a:lnTo>
                <a:lnTo>
                  <a:pt x="160070" y="281076"/>
                </a:lnTo>
                <a:close/>
                <a:moveTo>
                  <a:pt x="141014" y="143873"/>
                </a:moveTo>
                <a:cubicBezTo>
                  <a:pt x="128628" y="143873"/>
                  <a:pt x="119100" y="133392"/>
                  <a:pt x="119100" y="121958"/>
                </a:cubicBezTo>
                <a:cubicBezTo>
                  <a:pt x="119100" y="109572"/>
                  <a:pt x="128628" y="100044"/>
                  <a:pt x="141014" y="100044"/>
                </a:cubicBezTo>
                <a:cubicBezTo>
                  <a:pt x="153401" y="100044"/>
                  <a:pt x="162929" y="110525"/>
                  <a:pt x="162929" y="121958"/>
                </a:cubicBezTo>
                <a:cubicBezTo>
                  <a:pt x="163882" y="134345"/>
                  <a:pt x="153401" y="143873"/>
                  <a:pt x="141014" y="143873"/>
                </a:cubicBezTo>
                <a:close/>
                <a:moveTo>
                  <a:pt x="301085" y="281076"/>
                </a:moveTo>
                <a:lnTo>
                  <a:pt x="263926" y="281076"/>
                </a:lnTo>
                <a:cubicBezTo>
                  <a:pt x="263926" y="281076"/>
                  <a:pt x="263926" y="235342"/>
                  <a:pt x="263926" y="217238"/>
                </a:cubicBezTo>
                <a:cubicBezTo>
                  <a:pt x="263926" y="200088"/>
                  <a:pt x="257256" y="189607"/>
                  <a:pt x="243917" y="189607"/>
                </a:cubicBezTo>
                <a:cubicBezTo>
                  <a:pt x="228672" y="189607"/>
                  <a:pt x="221050" y="200088"/>
                  <a:pt x="221050" y="217238"/>
                </a:cubicBezTo>
                <a:cubicBezTo>
                  <a:pt x="221050" y="236294"/>
                  <a:pt x="221050" y="281076"/>
                  <a:pt x="221050" y="281076"/>
                </a:cubicBezTo>
                <a:lnTo>
                  <a:pt x="184843" y="281076"/>
                </a:lnTo>
                <a:lnTo>
                  <a:pt x="184843" y="160070"/>
                </a:lnTo>
                <a:lnTo>
                  <a:pt x="221050" y="160070"/>
                </a:lnTo>
                <a:lnTo>
                  <a:pt x="221050" y="176268"/>
                </a:lnTo>
                <a:cubicBezTo>
                  <a:pt x="221050" y="176268"/>
                  <a:pt x="231530" y="156259"/>
                  <a:pt x="257256" y="156259"/>
                </a:cubicBezTo>
                <a:cubicBezTo>
                  <a:pt x="282982" y="156259"/>
                  <a:pt x="301085" y="171504"/>
                  <a:pt x="301085" y="204852"/>
                </a:cubicBezTo>
                <a:cubicBezTo>
                  <a:pt x="301085" y="237247"/>
                  <a:pt x="301085" y="281076"/>
                  <a:pt x="301085" y="281076"/>
                </a:cubicBezTo>
                <a:close/>
              </a:path>
            </a:pathLst>
          </a:custGeom>
          <a:solidFill>
            <a:schemeClr val="lt1">
              <a:alpha val="49800"/>
            </a:schemeClr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93" name="Google Shape;193;p14">
            <a:hlinkClick r:id="rId6"/>
          </p:cNvPr>
          <p:cNvSpPr/>
          <p:nvPr/>
        </p:nvSpPr>
        <p:spPr>
          <a:xfrm>
            <a:off x="6878754" y="3827670"/>
            <a:ext cx="290318" cy="290317"/>
          </a:xfrm>
          <a:custGeom>
            <a:rect b="b" l="l" r="r" t="t"/>
            <a:pathLst>
              <a:path extrusionOk="0" h="419231" w="419232">
                <a:moveTo>
                  <a:pt x="302038" y="0"/>
                </a:moveTo>
                <a:lnTo>
                  <a:pt x="117194" y="0"/>
                </a:lnTo>
                <a:cubicBezTo>
                  <a:pt x="52404" y="0"/>
                  <a:pt x="0" y="52404"/>
                  <a:pt x="0" y="117194"/>
                </a:cubicBezTo>
                <a:lnTo>
                  <a:pt x="0" y="302038"/>
                </a:lnTo>
                <a:cubicBezTo>
                  <a:pt x="0" y="366828"/>
                  <a:pt x="52404" y="419232"/>
                  <a:pt x="117194" y="419232"/>
                </a:cubicBezTo>
                <a:lnTo>
                  <a:pt x="302038" y="419232"/>
                </a:lnTo>
                <a:cubicBezTo>
                  <a:pt x="366828" y="419232"/>
                  <a:pt x="419232" y="366828"/>
                  <a:pt x="419232" y="302038"/>
                </a:cubicBezTo>
                <a:lnTo>
                  <a:pt x="419232" y="117194"/>
                </a:lnTo>
                <a:cubicBezTo>
                  <a:pt x="419232" y="52404"/>
                  <a:pt x="366828" y="0"/>
                  <a:pt x="302038" y="0"/>
                </a:cubicBezTo>
                <a:close/>
                <a:moveTo>
                  <a:pt x="255350" y="138156"/>
                </a:moveTo>
                <a:cubicBezTo>
                  <a:pt x="255350" y="138156"/>
                  <a:pt x="238200" y="138156"/>
                  <a:pt x="231530" y="138156"/>
                </a:cubicBezTo>
                <a:cubicBezTo>
                  <a:pt x="222955" y="138156"/>
                  <a:pt x="221050" y="141967"/>
                  <a:pt x="221050" y="150542"/>
                </a:cubicBezTo>
                <a:cubicBezTo>
                  <a:pt x="221050" y="158165"/>
                  <a:pt x="221050" y="171504"/>
                  <a:pt x="221050" y="171504"/>
                </a:cubicBezTo>
                <a:lnTo>
                  <a:pt x="255350" y="171504"/>
                </a:lnTo>
                <a:lnTo>
                  <a:pt x="252492" y="208663"/>
                </a:lnTo>
                <a:lnTo>
                  <a:pt x="222002" y="208663"/>
                </a:lnTo>
                <a:lnTo>
                  <a:pt x="222002" y="319188"/>
                </a:lnTo>
                <a:lnTo>
                  <a:pt x="178174" y="319188"/>
                </a:lnTo>
                <a:lnTo>
                  <a:pt x="178174" y="208663"/>
                </a:lnTo>
                <a:lnTo>
                  <a:pt x="155306" y="208663"/>
                </a:lnTo>
                <a:lnTo>
                  <a:pt x="155306" y="171504"/>
                </a:lnTo>
                <a:lnTo>
                  <a:pt x="178174" y="171504"/>
                </a:lnTo>
                <a:cubicBezTo>
                  <a:pt x="178174" y="171504"/>
                  <a:pt x="178174" y="165787"/>
                  <a:pt x="178174" y="141967"/>
                </a:cubicBezTo>
                <a:cubicBezTo>
                  <a:pt x="178174" y="114336"/>
                  <a:pt x="193418" y="100044"/>
                  <a:pt x="225814" y="100044"/>
                </a:cubicBezTo>
                <a:cubicBezTo>
                  <a:pt x="231530" y="100044"/>
                  <a:pt x="256303" y="100044"/>
                  <a:pt x="256303" y="100044"/>
                </a:cubicBezTo>
                <a:lnTo>
                  <a:pt x="256303" y="138156"/>
                </a:lnTo>
                <a:close/>
              </a:path>
            </a:pathLst>
          </a:custGeom>
          <a:solidFill>
            <a:schemeClr val="lt1">
              <a:alpha val="49800"/>
            </a:schemeClr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194" name="Google Shape;194;p14">
            <a:hlinkClick r:id="rId7"/>
          </p:cNvPr>
          <p:cNvSpPr/>
          <p:nvPr/>
        </p:nvSpPr>
        <p:spPr>
          <a:xfrm>
            <a:off x="7254743" y="3452027"/>
            <a:ext cx="290318" cy="290317"/>
          </a:xfrm>
          <a:custGeom>
            <a:rect b="b" l="l" r="r" t="t"/>
            <a:pathLst>
              <a:path extrusionOk="0" h="419231" w="419232">
                <a:moveTo>
                  <a:pt x="302038" y="0"/>
                </a:moveTo>
                <a:lnTo>
                  <a:pt x="117194" y="0"/>
                </a:lnTo>
                <a:cubicBezTo>
                  <a:pt x="52404" y="0"/>
                  <a:pt x="0" y="52404"/>
                  <a:pt x="0" y="117194"/>
                </a:cubicBezTo>
                <a:lnTo>
                  <a:pt x="0" y="302038"/>
                </a:lnTo>
                <a:cubicBezTo>
                  <a:pt x="0" y="366828"/>
                  <a:pt x="52404" y="419232"/>
                  <a:pt x="117194" y="419232"/>
                </a:cubicBezTo>
                <a:lnTo>
                  <a:pt x="302038" y="419232"/>
                </a:lnTo>
                <a:cubicBezTo>
                  <a:pt x="366828" y="419232"/>
                  <a:pt x="419232" y="366828"/>
                  <a:pt x="419232" y="302038"/>
                </a:cubicBezTo>
                <a:lnTo>
                  <a:pt x="419232" y="117194"/>
                </a:lnTo>
                <a:cubicBezTo>
                  <a:pt x="419232" y="52404"/>
                  <a:pt x="366828" y="0"/>
                  <a:pt x="302038" y="0"/>
                </a:cubicBezTo>
                <a:close/>
                <a:moveTo>
                  <a:pt x="285840" y="169598"/>
                </a:moveTo>
                <a:cubicBezTo>
                  <a:pt x="288698" y="225814"/>
                  <a:pt x="246775" y="287746"/>
                  <a:pt x="173410" y="287746"/>
                </a:cubicBezTo>
                <a:cubicBezTo>
                  <a:pt x="151495" y="287746"/>
                  <a:pt x="130534" y="281076"/>
                  <a:pt x="112430" y="269642"/>
                </a:cubicBezTo>
                <a:cubicBezTo>
                  <a:pt x="133392" y="272501"/>
                  <a:pt x="154354" y="265831"/>
                  <a:pt x="171504" y="253445"/>
                </a:cubicBezTo>
                <a:cubicBezTo>
                  <a:pt x="154354" y="253445"/>
                  <a:pt x="139109" y="242011"/>
                  <a:pt x="134345" y="225814"/>
                </a:cubicBezTo>
                <a:cubicBezTo>
                  <a:pt x="141014" y="226766"/>
                  <a:pt x="146731" y="226766"/>
                  <a:pt x="152448" y="224861"/>
                </a:cubicBezTo>
                <a:cubicBezTo>
                  <a:pt x="133392" y="221050"/>
                  <a:pt x="120053" y="203899"/>
                  <a:pt x="121006" y="185796"/>
                </a:cubicBezTo>
                <a:cubicBezTo>
                  <a:pt x="126722" y="188654"/>
                  <a:pt x="132439" y="190560"/>
                  <a:pt x="139109" y="190560"/>
                </a:cubicBezTo>
                <a:cubicBezTo>
                  <a:pt x="121006" y="179126"/>
                  <a:pt x="116242" y="155306"/>
                  <a:pt x="126722" y="137203"/>
                </a:cubicBezTo>
                <a:cubicBezTo>
                  <a:pt x="146731" y="161023"/>
                  <a:pt x="175315" y="177221"/>
                  <a:pt x="208663" y="178174"/>
                </a:cubicBezTo>
                <a:cubicBezTo>
                  <a:pt x="202946" y="153401"/>
                  <a:pt x="222002" y="129581"/>
                  <a:pt x="247728" y="129581"/>
                </a:cubicBezTo>
                <a:cubicBezTo>
                  <a:pt x="259162" y="129581"/>
                  <a:pt x="269642" y="134345"/>
                  <a:pt x="276312" y="141967"/>
                </a:cubicBezTo>
                <a:cubicBezTo>
                  <a:pt x="284887" y="140062"/>
                  <a:pt x="293462" y="137203"/>
                  <a:pt x="301085" y="132439"/>
                </a:cubicBezTo>
                <a:cubicBezTo>
                  <a:pt x="298226" y="141967"/>
                  <a:pt x="291557" y="149590"/>
                  <a:pt x="283934" y="154354"/>
                </a:cubicBezTo>
                <a:cubicBezTo>
                  <a:pt x="291557" y="153401"/>
                  <a:pt x="299179" y="151495"/>
                  <a:pt x="306802" y="147684"/>
                </a:cubicBezTo>
                <a:cubicBezTo>
                  <a:pt x="301085" y="157212"/>
                  <a:pt x="294415" y="164834"/>
                  <a:pt x="285840" y="169598"/>
                </a:cubicBezTo>
                <a:close/>
              </a:path>
            </a:pathLst>
          </a:custGeom>
          <a:solidFill>
            <a:schemeClr val="lt1">
              <a:alpha val="49800"/>
            </a:schemeClr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grpSp>
        <p:nvGrpSpPr>
          <p:cNvPr id="195" name="Google Shape;195;p14"/>
          <p:cNvGrpSpPr/>
          <p:nvPr/>
        </p:nvGrpSpPr>
        <p:grpSpPr>
          <a:xfrm>
            <a:off x="1388692" y="3306698"/>
            <a:ext cx="3013697" cy="870324"/>
            <a:chOff x="617650" y="929510"/>
            <a:chExt cx="4409213" cy="1274453"/>
          </a:xfrm>
        </p:grpSpPr>
        <p:sp>
          <p:nvSpPr>
            <p:cNvPr id="196" name="Google Shape;196;p14"/>
            <p:cNvSpPr/>
            <p:nvPr/>
          </p:nvSpPr>
          <p:spPr>
            <a:xfrm>
              <a:off x="2064869" y="1150498"/>
              <a:ext cx="2961994" cy="987742"/>
            </a:xfrm>
            <a:custGeom>
              <a:rect b="b" l="l" r="r" t="t"/>
              <a:pathLst>
                <a:path extrusionOk="0" h="987742" w="2961994">
                  <a:moveTo>
                    <a:pt x="2961995" y="596265"/>
                  </a:moveTo>
                  <a:lnTo>
                    <a:pt x="2961995" y="712470"/>
                  </a:lnTo>
                  <a:cubicBezTo>
                    <a:pt x="2961995" y="763905"/>
                    <a:pt x="2940111" y="785813"/>
                    <a:pt x="2888730" y="785813"/>
                  </a:cubicBezTo>
                  <a:lnTo>
                    <a:pt x="2471025" y="785813"/>
                  </a:lnTo>
                  <a:lnTo>
                    <a:pt x="2471025" y="699135"/>
                  </a:lnTo>
                  <a:lnTo>
                    <a:pt x="2670839" y="460058"/>
                  </a:lnTo>
                  <a:cubicBezTo>
                    <a:pt x="2697480" y="427672"/>
                    <a:pt x="2716510" y="412433"/>
                    <a:pt x="2716510" y="412433"/>
                  </a:cubicBezTo>
                  <a:lnTo>
                    <a:pt x="2716510" y="410528"/>
                  </a:lnTo>
                  <a:cubicBezTo>
                    <a:pt x="2716510" y="410528"/>
                    <a:pt x="2703189" y="412433"/>
                    <a:pt x="2670839" y="412433"/>
                  </a:cubicBezTo>
                  <a:lnTo>
                    <a:pt x="2651809" y="412433"/>
                  </a:lnTo>
                  <a:cubicBezTo>
                    <a:pt x="2637536" y="412433"/>
                    <a:pt x="2629924" y="420053"/>
                    <a:pt x="2629924" y="434340"/>
                  </a:cubicBezTo>
                  <a:lnTo>
                    <a:pt x="2629924" y="455295"/>
                  </a:lnTo>
                  <a:lnTo>
                    <a:pt x="2473880" y="455295"/>
                  </a:lnTo>
                  <a:lnTo>
                    <a:pt x="2473880" y="339090"/>
                  </a:lnTo>
                  <a:cubicBezTo>
                    <a:pt x="2473880" y="287655"/>
                    <a:pt x="2495764" y="265748"/>
                    <a:pt x="2547144" y="265748"/>
                  </a:cubicBezTo>
                  <a:lnTo>
                    <a:pt x="2943916" y="265748"/>
                  </a:lnTo>
                  <a:lnTo>
                    <a:pt x="2943916" y="353378"/>
                  </a:lnTo>
                  <a:lnTo>
                    <a:pt x="2745055" y="592455"/>
                  </a:lnTo>
                  <a:cubicBezTo>
                    <a:pt x="2720316" y="623888"/>
                    <a:pt x="2698432" y="640080"/>
                    <a:pt x="2698432" y="640080"/>
                  </a:cubicBezTo>
                  <a:lnTo>
                    <a:pt x="2698432" y="641985"/>
                  </a:lnTo>
                  <a:cubicBezTo>
                    <a:pt x="2698432" y="641985"/>
                    <a:pt x="2711753" y="639128"/>
                    <a:pt x="2745055" y="639128"/>
                  </a:cubicBezTo>
                  <a:lnTo>
                    <a:pt x="2783115" y="639128"/>
                  </a:lnTo>
                  <a:cubicBezTo>
                    <a:pt x="2797387" y="639128"/>
                    <a:pt x="2804999" y="631508"/>
                    <a:pt x="2804999" y="617220"/>
                  </a:cubicBezTo>
                  <a:lnTo>
                    <a:pt x="2804999" y="596265"/>
                  </a:lnTo>
                  <a:lnTo>
                    <a:pt x="2961995" y="596265"/>
                  </a:lnTo>
                  <a:close/>
                  <a:moveTo>
                    <a:pt x="2395857" y="427672"/>
                  </a:moveTo>
                  <a:cubicBezTo>
                    <a:pt x="2416790" y="427672"/>
                    <a:pt x="2431062" y="430530"/>
                    <a:pt x="2431062" y="430530"/>
                  </a:cubicBezTo>
                  <a:lnTo>
                    <a:pt x="2431062" y="259080"/>
                  </a:lnTo>
                  <a:cubicBezTo>
                    <a:pt x="2431062" y="259080"/>
                    <a:pt x="2420596" y="257175"/>
                    <a:pt x="2411081" y="257175"/>
                  </a:cubicBezTo>
                  <a:cubicBezTo>
                    <a:pt x="2333059" y="257175"/>
                    <a:pt x="2268357" y="315278"/>
                    <a:pt x="2245522" y="386715"/>
                  </a:cubicBezTo>
                  <a:lnTo>
                    <a:pt x="2243618" y="386715"/>
                  </a:lnTo>
                  <a:cubicBezTo>
                    <a:pt x="2243618" y="386715"/>
                    <a:pt x="2245522" y="376238"/>
                    <a:pt x="2245522" y="360045"/>
                  </a:cubicBezTo>
                  <a:lnTo>
                    <a:pt x="2245522" y="332422"/>
                  </a:lnTo>
                  <a:cubicBezTo>
                    <a:pt x="2245522" y="284798"/>
                    <a:pt x="2218880" y="265748"/>
                    <a:pt x="2172257" y="265748"/>
                  </a:cubicBezTo>
                  <a:lnTo>
                    <a:pt x="2018115" y="265748"/>
                  </a:lnTo>
                  <a:lnTo>
                    <a:pt x="2018115" y="412433"/>
                  </a:lnTo>
                  <a:lnTo>
                    <a:pt x="2056174" y="412433"/>
                  </a:lnTo>
                  <a:cubicBezTo>
                    <a:pt x="2070447" y="412433"/>
                    <a:pt x="2078059" y="420053"/>
                    <a:pt x="2078059" y="434340"/>
                  </a:cubicBezTo>
                  <a:lnTo>
                    <a:pt x="2078059" y="785813"/>
                  </a:lnTo>
                  <a:lnTo>
                    <a:pt x="2252182" y="785813"/>
                  </a:lnTo>
                  <a:lnTo>
                    <a:pt x="2252182" y="588645"/>
                  </a:lnTo>
                  <a:cubicBezTo>
                    <a:pt x="2252182" y="560070"/>
                    <a:pt x="2255036" y="537210"/>
                    <a:pt x="2261697" y="518160"/>
                  </a:cubicBezTo>
                  <a:cubicBezTo>
                    <a:pt x="2287387" y="441008"/>
                    <a:pt x="2354943" y="427672"/>
                    <a:pt x="2395857" y="427672"/>
                  </a:cubicBezTo>
                  <a:moveTo>
                    <a:pt x="2003842" y="526733"/>
                  </a:moveTo>
                  <a:cubicBezTo>
                    <a:pt x="2003842" y="691515"/>
                    <a:pt x="1900130" y="798195"/>
                    <a:pt x="1762163" y="798195"/>
                  </a:cubicBezTo>
                  <a:cubicBezTo>
                    <a:pt x="1677481" y="798195"/>
                    <a:pt x="1629906" y="753428"/>
                    <a:pt x="1629906" y="753428"/>
                  </a:cubicBezTo>
                  <a:lnTo>
                    <a:pt x="1628003" y="753428"/>
                  </a:lnTo>
                  <a:cubicBezTo>
                    <a:pt x="1628003" y="753428"/>
                    <a:pt x="1629906" y="771525"/>
                    <a:pt x="1629906" y="798195"/>
                  </a:cubicBezTo>
                  <a:lnTo>
                    <a:pt x="1629906" y="987743"/>
                  </a:lnTo>
                  <a:lnTo>
                    <a:pt x="1455783" y="987743"/>
                  </a:lnTo>
                  <a:lnTo>
                    <a:pt x="1455783" y="434340"/>
                  </a:lnTo>
                  <a:cubicBezTo>
                    <a:pt x="1455783" y="420053"/>
                    <a:pt x="1448171" y="412433"/>
                    <a:pt x="1433899" y="412433"/>
                  </a:cubicBezTo>
                  <a:lnTo>
                    <a:pt x="1395839" y="412433"/>
                  </a:lnTo>
                  <a:lnTo>
                    <a:pt x="1395839" y="265748"/>
                  </a:lnTo>
                  <a:lnTo>
                    <a:pt x="1546175" y="265748"/>
                  </a:lnTo>
                  <a:cubicBezTo>
                    <a:pt x="1596604" y="265748"/>
                    <a:pt x="1613731" y="288608"/>
                    <a:pt x="1613731" y="311467"/>
                  </a:cubicBezTo>
                  <a:lnTo>
                    <a:pt x="1613731" y="320992"/>
                  </a:lnTo>
                  <a:lnTo>
                    <a:pt x="1615634" y="320992"/>
                  </a:lnTo>
                  <a:cubicBezTo>
                    <a:pt x="1615634" y="320992"/>
                    <a:pt x="1661305" y="254317"/>
                    <a:pt x="1770727" y="254317"/>
                  </a:cubicBezTo>
                  <a:cubicBezTo>
                    <a:pt x="1910596" y="254317"/>
                    <a:pt x="2003842" y="364808"/>
                    <a:pt x="2003842" y="526733"/>
                  </a:cubicBezTo>
                  <a:moveTo>
                    <a:pt x="1827816" y="529590"/>
                  </a:moveTo>
                  <a:cubicBezTo>
                    <a:pt x="1827816" y="451485"/>
                    <a:pt x="1786902" y="401003"/>
                    <a:pt x="1726007" y="401003"/>
                  </a:cubicBezTo>
                  <a:cubicBezTo>
                    <a:pt x="1673675" y="401003"/>
                    <a:pt x="1624197" y="439103"/>
                    <a:pt x="1624197" y="529590"/>
                  </a:cubicBezTo>
                  <a:cubicBezTo>
                    <a:pt x="1624197" y="592455"/>
                    <a:pt x="1657499" y="653415"/>
                    <a:pt x="1726007" y="653415"/>
                  </a:cubicBezTo>
                  <a:cubicBezTo>
                    <a:pt x="1780242" y="653415"/>
                    <a:pt x="1827816" y="609600"/>
                    <a:pt x="1827816" y="529590"/>
                  </a:cubicBezTo>
                  <a:moveTo>
                    <a:pt x="1110391" y="408622"/>
                  </a:moveTo>
                  <a:cubicBezTo>
                    <a:pt x="1110391" y="392430"/>
                    <a:pt x="1132276" y="384810"/>
                    <a:pt x="1157014" y="384810"/>
                  </a:cubicBezTo>
                  <a:cubicBezTo>
                    <a:pt x="1181753" y="384810"/>
                    <a:pt x="1204589" y="395288"/>
                    <a:pt x="1204589" y="408622"/>
                  </a:cubicBezTo>
                  <a:lnTo>
                    <a:pt x="1204589" y="433388"/>
                  </a:lnTo>
                  <a:lnTo>
                    <a:pt x="1355876" y="433388"/>
                  </a:lnTo>
                  <a:lnTo>
                    <a:pt x="1355876" y="371475"/>
                  </a:lnTo>
                  <a:cubicBezTo>
                    <a:pt x="1355876" y="277178"/>
                    <a:pt x="1238843" y="253365"/>
                    <a:pt x="1154160" y="253365"/>
                  </a:cubicBezTo>
                  <a:cubicBezTo>
                    <a:pt x="1044738" y="253365"/>
                    <a:pt x="940074" y="301942"/>
                    <a:pt x="940074" y="413385"/>
                  </a:cubicBezTo>
                  <a:cubicBezTo>
                    <a:pt x="940074" y="581978"/>
                    <a:pt x="1199831" y="596265"/>
                    <a:pt x="1199831" y="639128"/>
                  </a:cubicBezTo>
                  <a:cubicBezTo>
                    <a:pt x="1199831" y="657225"/>
                    <a:pt x="1185559" y="663893"/>
                    <a:pt x="1160821" y="663893"/>
                  </a:cubicBezTo>
                  <a:cubicBezTo>
                    <a:pt x="1080895" y="663893"/>
                    <a:pt x="1008582" y="589597"/>
                    <a:pt x="1008582" y="589597"/>
                  </a:cubicBezTo>
                  <a:lnTo>
                    <a:pt x="930559" y="701993"/>
                  </a:lnTo>
                  <a:cubicBezTo>
                    <a:pt x="930559" y="701993"/>
                    <a:pt x="1011436" y="797243"/>
                    <a:pt x="1160821" y="797243"/>
                  </a:cubicBezTo>
                  <a:cubicBezTo>
                    <a:pt x="1281660" y="797243"/>
                    <a:pt x="1373955" y="733425"/>
                    <a:pt x="1373955" y="628650"/>
                  </a:cubicBezTo>
                  <a:cubicBezTo>
                    <a:pt x="1373955" y="455295"/>
                    <a:pt x="1110391" y="461963"/>
                    <a:pt x="1110391" y="408622"/>
                  </a:cubicBezTo>
                  <a:moveTo>
                    <a:pt x="744067" y="785813"/>
                  </a:moveTo>
                  <a:lnTo>
                    <a:pt x="905820" y="785813"/>
                  </a:lnTo>
                  <a:lnTo>
                    <a:pt x="905820" y="639128"/>
                  </a:lnTo>
                  <a:lnTo>
                    <a:pt x="867761" y="639128"/>
                  </a:lnTo>
                  <a:cubicBezTo>
                    <a:pt x="853488" y="639128"/>
                    <a:pt x="845877" y="631508"/>
                    <a:pt x="845877" y="617220"/>
                  </a:cubicBezTo>
                  <a:lnTo>
                    <a:pt x="845877" y="340042"/>
                  </a:lnTo>
                  <a:cubicBezTo>
                    <a:pt x="845877" y="288608"/>
                    <a:pt x="823992" y="266700"/>
                    <a:pt x="772612" y="266700"/>
                  </a:cubicBezTo>
                  <a:lnTo>
                    <a:pt x="610858" y="266700"/>
                  </a:lnTo>
                  <a:lnTo>
                    <a:pt x="610858" y="413385"/>
                  </a:lnTo>
                  <a:lnTo>
                    <a:pt x="648918" y="413385"/>
                  </a:lnTo>
                  <a:cubicBezTo>
                    <a:pt x="663190" y="413385"/>
                    <a:pt x="670802" y="421005"/>
                    <a:pt x="670802" y="435292"/>
                  </a:cubicBezTo>
                  <a:lnTo>
                    <a:pt x="670802" y="712470"/>
                  </a:lnTo>
                  <a:cubicBezTo>
                    <a:pt x="670802" y="763905"/>
                    <a:pt x="692686" y="785813"/>
                    <a:pt x="744067" y="785813"/>
                  </a:cubicBezTo>
                  <a:moveTo>
                    <a:pt x="838264" y="115252"/>
                  </a:moveTo>
                  <a:cubicBezTo>
                    <a:pt x="838264" y="61913"/>
                    <a:pt x="794496" y="18098"/>
                    <a:pt x="741212" y="18098"/>
                  </a:cubicBezTo>
                  <a:cubicBezTo>
                    <a:pt x="687929" y="18098"/>
                    <a:pt x="644160" y="61913"/>
                    <a:pt x="644160" y="115252"/>
                  </a:cubicBezTo>
                  <a:cubicBezTo>
                    <a:pt x="644160" y="168592"/>
                    <a:pt x="687929" y="212408"/>
                    <a:pt x="741212" y="212408"/>
                  </a:cubicBezTo>
                  <a:cubicBezTo>
                    <a:pt x="794496" y="212408"/>
                    <a:pt x="838264" y="168592"/>
                    <a:pt x="838264" y="115252"/>
                  </a:cubicBezTo>
                  <a:moveTo>
                    <a:pt x="453862" y="785813"/>
                  </a:moveTo>
                  <a:cubicBezTo>
                    <a:pt x="404384" y="785813"/>
                    <a:pt x="386306" y="761047"/>
                    <a:pt x="386306" y="736283"/>
                  </a:cubicBezTo>
                  <a:lnTo>
                    <a:pt x="386306" y="726758"/>
                  </a:lnTo>
                  <a:lnTo>
                    <a:pt x="384403" y="726758"/>
                  </a:lnTo>
                  <a:cubicBezTo>
                    <a:pt x="384403" y="726758"/>
                    <a:pt x="340634" y="797243"/>
                    <a:pt x="234067" y="797243"/>
                  </a:cubicBezTo>
                  <a:cubicBezTo>
                    <a:pt x="93246" y="797243"/>
                    <a:pt x="0" y="685800"/>
                    <a:pt x="0" y="524828"/>
                  </a:cubicBezTo>
                  <a:cubicBezTo>
                    <a:pt x="0" y="360045"/>
                    <a:pt x="98955" y="253365"/>
                    <a:pt x="236922" y="253365"/>
                  </a:cubicBezTo>
                  <a:cubicBezTo>
                    <a:pt x="341586" y="253365"/>
                    <a:pt x="372985" y="289560"/>
                    <a:pt x="372985" y="289560"/>
                  </a:cubicBezTo>
                  <a:lnTo>
                    <a:pt x="374888" y="289560"/>
                  </a:lnTo>
                  <a:cubicBezTo>
                    <a:pt x="374888" y="289560"/>
                    <a:pt x="373936" y="279083"/>
                    <a:pt x="373936" y="266700"/>
                  </a:cubicBezTo>
                  <a:lnTo>
                    <a:pt x="373936" y="167640"/>
                  </a:lnTo>
                  <a:cubicBezTo>
                    <a:pt x="373936" y="153352"/>
                    <a:pt x="366325" y="145733"/>
                    <a:pt x="352052" y="145733"/>
                  </a:cubicBezTo>
                  <a:lnTo>
                    <a:pt x="313993" y="145733"/>
                  </a:lnTo>
                  <a:lnTo>
                    <a:pt x="313993" y="0"/>
                  </a:lnTo>
                  <a:lnTo>
                    <a:pt x="475746" y="0"/>
                  </a:lnTo>
                  <a:cubicBezTo>
                    <a:pt x="527127" y="0"/>
                    <a:pt x="549011" y="21908"/>
                    <a:pt x="549011" y="73342"/>
                  </a:cubicBezTo>
                  <a:lnTo>
                    <a:pt x="549011" y="617220"/>
                  </a:lnTo>
                  <a:cubicBezTo>
                    <a:pt x="549011" y="631508"/>
                    <a:pt x="556623" y="639128"/>
                    <a:pt x="570895" y="639128"/>
                  </a:cubicBezTo>
                  <a:lnTo>
                    <a:pt x="608955" y="639128"/>
                  </a:lnTo>
                  <a:lnTo>
                    <a:pt x="608955" y="785813"/>
                  </a:lnTo>
                  <a:lnTo>
                    <a:pt x="453862" y="785813"/>
                  </a:lnTo>
                  <a:close/>
                  <a:moveTo>
                    <a:pt x="378694" y="525780"/>
                  </a:moveTo>
                  <a:cubicBezTo>
                    <a:pt x="378694" y="462915"/>
                    <a:pt x="345392" y="401955"/>
                    <a:pt x="276884" y="401955"/>
                  </a:cubicBezTo>
                  <a:cubicBezTo>
                    <a:pt x="222649" y="401955"/>
                    <a:pt x="175075" y="446722"/>
                    <a:pt x="175075" y="525780"/>
                  </a:cubicBezTo>
                  <a:cubicBezTo>
                    <a:pt x="175075" y="603885"/>
                    <a:pt x="215989" y="654368"/>
                    <a:pt x="276884" y="654368"/>
                  </a:cubicBezTo>
                  <a:cubicBezTo>
                    <a:pt x="329216" y="653415"/>
                    <a:pt x="378694" y="615315"/>
                    <a:pt x="378694" y="52578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endParaRPr>
            </a:p>
          </p:txBody>
        </p:sp>
        <p:sp>
          <p:nvSpPr>
            <p:cNvPr id="197" name="Google Shape;197;p14"/>
            <p:cNvSpPr/>
            <p:nvPr/>
          </p:nvSpPr>
          <p:spPr>
            <a:xfrm>
              <a:off x="617650" y="929510"/>
              <a:ext cx="1236939" cy="1274453"/>
            </a:xfrm>
            <a:custGeom>
              <a:rect b="b" l="l" r="r" t="t"/>
              <a:pathLst>
                <a:path extrusionOk="0" h="1274453" w="1236939">
                  <a:moveTo>
                    <a:pt x="618470" y="36203"/>
                  </a:moveTo>
                  <a:cubicBezTo>
                    <a:pt x="648918" y="36203"/>
                    <a:pt x="673656" y="60968"/>
                    <a:pt x="673656" y="91448"/>
                  </a:cubicBezTo>
                  <a:cubicBezTo>
                    <a:pt x="673656" y="121928"/>
                    <a:pt x="648918" y="146693"/>
                    <a:pt x="618470" y="146693"/>
                  </a:cubicBezTo>
                  <a:cubicBezTo>
                    <a:pt x="588022" y="146693"/>
                    <a:pt x="563283" y="121928"/>
                    <a:pt x="563283" y="91448"/>
                  </a:cubicBezTo>
                  <a:cubicBezTo>
                    <a:pt x="563283" y="60968"/>
                    <a:pt x="588022" y="36203"/>
                    <a:pt x="618470" y="36203"/>
                  </a:cubicBezTo>
                  <a:moveTo>
                    <a:pt x="618470" y="1274453"/>
                  </a:moveTo>
                  <a:cubicBezTo>
                    <a:pt x="648918" y="1274453"/>
                    <a:pt x="673656" y="1249688"/>
                    <a:pt x="673656" y="1219208"/>
                  </a:cubicBezTo>
                  <a:cubicBezTo>
                    <a:pt x="673656" y="1188728"/>
                    <a:pt x="648918" y="1163963"/>
                    <a:pt x="618470" y="1163963"/>
                  </a:cubicBezTo>
                  <a:cubicBezTo>
                    <a:pt x="588022" y="1163963"/>
                    <a:pt x="563283" y="1188728"/>
                    <a:pt x="563283" y="1219208"/>
                  </a:cubicBezTo>
                  <a:cubicBezTo>
                    <a:pt x="563283" y="1250641"/>
                    <a:pt x="588022" y="1274453"/>
                    <a:pt x="618470" y="1274453"/>
                  </a:cubicBezTo>
                  <a:moveTo>
                    <a:pt x="0" y="655328"/>
                  </a:moveTo>
                  <a:cubicBezTo>
                    <a:pt x="0" y="685808"/>
                    <a:pt x="24739" y="710573"/>
                    <a:pt x="55187" y="710573"/>
                  </a:cubicBezTo>
                  <a:cubicBezTo>
                    <a:pt x="85634" y="710573"/>
                    <a:pt x="110373" y="685808"/>
                    <a:pt x="110373" y="655328"/>
                  </a:cubicBezTo>
                  <a:cubicBezTo>
                    <a:pt x="110373" y="624848"/>
                    <a:pt x="85634" y="600083"/>
                    <a:pt x="55187" y="600083"/>
                  </a:cubicBezTo>
                  <a:cubicBezTo>
                    <a:pt x="24739" y="601036"/>
                    <a:pt x="0" y="625801"/>
                    <a:pt x="0" y="655328"/>
                  </a:cubicBezTo>
                  <a:moveTo>
                    <a:pt x="1236940" y="655328"/>
                  </a:moveTo>
                  <a:cubicBezTo>
                    <a:pt x="1236940" y="624848"/>
                    <a:pt x="1212201" y="600083"/>
                    <a:pt x="1181753" y="600083"/>
                  </a:cubicBezTo>
                  <a:cubicBezTo>
                    <a:pt x="1151306" y="600083"/>
                    <a:pt x="1126567" y="624848"/>
                    <a:pt x="1126567" y="655328"/>
                  </a:cubicBezTo>
                  <a:cubicBezTo>
                    <a:pt x="1126567" y="685808"/>
                    <a:pt x="1151306" y="710573"/>
                    <a:pt x="1181753" y="710573"/>
                  </a:cubicBezTo>
                  <a:cubicBezTo>
                    <a:pt x="1212201" y="710573"/>
                    <a:pt x="1236940" y="685808"/>
                    <a:pt x="1236940" y="655328"/>
                  </a:cubicBezTo>
                  <a:moveTo>
                    <a:pt x="180783" y="218131"/>
                  </a:moveTo>
                  <a:cubicBezTo>
                    <a:pt x="158899" y="240038"/>
                    <a:pt x="158899" y="274328"/>
                    <a:pt x="180783" y="296236"/>
                  </a:cubicBezTo>
                  <a:cubicBezTo>
                    <a:pt x="202668" y="318143"/>
                    <a:pt x="236922" y="318143"/>
                    <a:pt x="258806" y="296236"/>
                  </a:cubicBezTo>
                  <a:cubicBezTo>
                    <a:pt x="280690" y="274328"/>
                    <a:pt x="280690" y="240038"/>
                    <a:pt x="258806" y="218131"/>
                  </a:cubicBezTo>
                  <a:cubicBezTo>
                    <a:pt x="236922" y="196223"/>
                    <a:pt x="202668" y="196223"/>
                    <a:pt x="180783" y="218131"/>
                  </a:cubicBezTo>
                  <a:moveTo>
                    <a:pt x="1056156" y="1093478"/>
                  </a:moveTo>
                  <a:cubicBezTo>
                    <a:pt x="1078041" y="1071571"/>
                    <a:pt x="1078041" y="1037281"/>
                    <a:pt x="1056156" y="1015373"/>
                  </a:cubicBezTo>
                  <a:cubicBezTo>
                    <a:pt x="1034272" y="993466"/>
                    <a:pt x="1000018" y="993466"/>
                    <a:pt x="978134" y="1015373"/>
                  </a:cubicBezTo>
                  <a:cubicBezTo>
                    <a:pt x="956250" y="1037281"/>
                    <a:pt x="956250" y="1071571"/>
                    <a:pt x="978134" y="1093478"/>
                  </a:cubicBezTo>
                  <a:cubicBezTo>
                    <a:pt x="1000018" y="1115386"/>
                    <a:pt x="1034272" y="1115386"/>
                    <a:pt x="1056156" y="1093478"/>
                  </a:cubicBezTo>
                  <a:moveTo>
                    <a:pt x="180783" y="1093478"/>
                  </a:moveTo>
                  <a:cubicBezTo>
                    <a:pt x="202668" y="1115386"/>
                    <a:pt x="236922" y="1115386"/>
                    <a:pt x="258806" y="1093478"/>
                  </a:cubicBezTo>
                  <a:cubicBezTo>
                    <a:pt x="280690" y="1071571"/>
                    <a:pt x="280690" y="1037281"/>
                    <a:pt x="258806" y="1015373"/>
                  </a:cubicBezTo>
                  <a:cubicBezTo>
                    <a:pt x="236922" y="993466"/>
                    <a:pt x="202668" y="993466"/>
                    <a:pt x="180783" y="1015373"/>
                  </a:cubicBezTo>
                  <a:cubicBezTo>
                    <a:pt x="159851" y="1037281"/>
                    <a:pt x="159851" y="1071571"/>
                    <a:pt x="180783" y="1093478"/>
                  </a:cubicBezTo>
                  <a:moveTo>
                    <a:pt x="486212" y="335288"/>
                  </a:moveTo>
                  <a:cubicBezTo>
                    <a:pt x="470989" y="341956"/>
                    <a:pt x="463377" y="360053"/>
                    <a:pt x="470037" y="375293"/>
                  </a:cubicBezTo>
                  <a:cubicBezTo>
                    <a:pt x="476698" y="390533"/>
                    <a:pt x="494776" y="398153"/>
                    <a:pt x="510000" y="391486"/>
                  </a:cubicBezTo>
                  <a:cubicBezTo>
                    <a:pt x="525224" y="384818"/>
                    <a:pt x="532836" y="366721"/>
                    <a:pt x="526175" y="351481"/>
                  </a:cubicBezTo>
                  <a:cubicBezTo>
                    <a:pt x="519515" y="336241"/>
                    <a:pt x="501436" y="328621"/>
                    <a:pt x="486212" y="335288"/>
                  </a:cubicBezTo>
                  <a:moveTo>
                    <a:pt x="750727" y="976321"/>
                  </a:moveTo>
                  <a:cubicBezTo>
                    <a:pt x="765951" y="969653"/>
                    <a:pt x="773563" y="951556"/>
                    <a:pt x="766903" y="936316"/>
                  </a:cubicBezTo>
                  <a:cubicBezTo>
                    <a:pt x="760242" y="921076"/>
                    <a:pt x="742164" y="913456"/>
                    <a:pt x="726940" y="920123"/>
                  </a:cubicBezTo>
                  <a:cubicBezTo>
                    <a:pt x="711716" y="926791"/>
                    <a:pt x="704104" y="944888"/>
                    <a:pt x="710765" y="960128"/>
                  </a:cubicBezTo>
                  <a:cubicBezTo>
                    <a:pt x="717425" y="975368"/>
                    <a:pt x="735503" y="982036"/>
                    <a:pt x="750727" y="976321"/>
                  </a:cubicBezTo>
                  <a:moveTo>
                    <a:pt x="298769" y="788678"/>
                  </a:moveTo>
                  <a:cubicBezTo>
                    <a:pt x="305429" y="803918"/>
                    <a:pt x="323507" y="811538"/>
                    <a:pt x="338731" y="804871"/>
                  </a:cubicBezTo>
                  <a:cubicBezTo>
                    <a:pt x="353955" y="798203"/>
                    <a:pt x="361567" y="780106"/>
                    <a:pt x="354907" y="764866"/>
                  </a:cubicBezTo>
                  <a:cubicBezTo>
                    <a:pt x="348246" y="749626"/>
                    <a:pt x="330168" y="742006"/>
                    <a:pt x="314944" y="748673"/>
                  </a:cubicBezTo>
                  <a:cubicBezTo>
                    <a:pt x="299720" y="754388"/>
                    <a:pt x="292108" y="772486"/>
                    <a:pt x="298769" y="788678"/>
                  </a:cubicBezTo>
                  <a:moveTo>
                    <a:pt x="1162723" y="348623"/>
                  </a:moveTo>
                  <a:cubicBezTo>
                    <a:pt x="1156063" y="333383"/>
                    <a:pt x="1137985" y="325763"/>
                    <a:pt x="1122761" y="332431"/>
                  </a:cubicBezTo>
                  <a:cubicBezTo>
                    <a:pt x="1107537" y="339098"/>
                    <a:pt x="1099925" y="357196"/>
                    <a:pt x="1106585" y="372436"/>
                  </a:cubicBezTo>
                  <a:cubicBezTo>
                    <a:pt x="1113246" y="387676"/>
                    <a:pt x="1131324" y="395296"/>
                    <a:pt x="1146548" y="388628"/>
                  </a:cubicBezTo>
                  <a:cubicBezTo>
                    <a:pt x="1161772" y="381961"/>
                    <a:pt x="1169384" y="363863"/>
                    <a:pt x="1162723" y="348623"/>
                  </a:cubicBezTo>
                  <a:moveTo>
                    <a:pt x="298769" y="522931"/>
                  </a:moveTo>
                  <a:cubicBezTo>
                    <a:pt x="292108" y="538171"/>
                    <a:pt x="299720" y="556268"/>
                    <a:pt x="314944" y="562936"/>
                  </a:cubicBezTo>
                  <a:cubicBezTo>
                    <a:pt x="330168" y="569603"/>
                    <a:pt x="348246" y="561983"/>
                    <a:pt x="354907" y="546743"/>
                  </a:cubicBezTo>
                  <a:cubicBezTo>
                    <a:pt x="361567" y="531503"/>
                    <a:pt x="353955" y="513406"/>
                    <a:pt x="338731" y="506738"/>
                  </a:cubicBezTo>
                  <a:cubicBezTo>
                    <a:pt x="322556" y="500071"/>
                    <a:pt x="305429" y="507691"/>
                    <a:pt x="298769" y="522931"/>
                  </a:cubicBezTo>
                  <a:moveTo>
                    <a:pt x="938171" y="788678"/>
                  </a:moveTo>
                  <a:cubicBezTo>
                    <a:pt x="944832" y="773438"/>
                    <a:pt x="937220" y="755341"/>
                    <a:pt x="921996" y="748673"/>
                  </a:cubicBezTo>
                  <a:cubicBezTo>
                    <a:pt x="906772" y="742006"/>
                    <a:pt x="888694" y="749626"/>
                    <a:pt x="882033" y="764866"/>
                  </a:cubicBezTo>
                  <a:cubicBezTo>
                    <a:pt x="875373" y="780106"/>
                    <a:pt x="882985" y="798203"/>
                    <a:pt x="898209" y="804871"/>
                  </a:cubicBezTo>
                  <a:cubicBezTo>
                    <a:pt x="914384" y="811538"/>
                    <a:pt x="932462" y="803918"/>
                    <a:pt x="938171" y="788678"/>
                  </a:cubicBezTo>
                  <a:moveTo>
                    <a:pt x="486212" y="976321"/>
                  </a:moveTo>
                  <a:cubicBezTo>
                    <a:pt x="501436" y="982988"/>
                    <a:pt x="519515" y="975368"/>
                    <a:pt x="526175" y="960128"/>
                  </a:cubicBezTo>
                  <a:cubicBezTo>
                    <a:pt x="532836" y="944888"/>
                    <a:pt x="525224" y="926791"/>
                    <a:pt x="510000" y="920123"/>
                  </a:cubicBezTo>
                  <a:cubicBezTo>
                    <a:pt x="494776" y="913456"/>
                    <a:pt x="476698" y="921076"/>
                    <a:pt x="470037" y="936316"/>
                  </a:cubicBezTo>
                  <a:cubicBezTo>
                    <a:pt x="462425" y="951556"/>
                    <a:pt x="470037" y="969653"/>
                    <a:pt x="486212" y="976321"/>
                  </a:cubicBezTo>
                  <a:moveTo>
                    <a:pt x="850634" y="254326"/>
                  </a:moveTo>
                  <a:cubicBezTo>
                    <a:pt x="834459" y="250516"/>
                    <a:pt x="817332" y="261946"/>
                    <a:pt x="814477" y="278138"/>
                  </a:cubicBezTo>
                  <a:cubicBezTo>
                    <a:pt x="810671" y="294331"/>
                    <a:pt x="822089" y="311476"/>
                    <a:pt x="838265" y="314333"/>
                  </a:cubicBezTo>
                  <a:cubicBezTo>
                    <a:pt x="854440" y="318143"/>
                    <a:pt x="871567" y="306713"/>
                    <a:pt x="874421" y="290521"/>
                  </a:cubicBezTo>
                  <a:cubicBezTo>
                    <a:pt x="878227" y="274328"/>
                    <a:pt x="866809" y="258136"/>
                    <a:pt x="850634" y="254326"/>
                  </a:cubicBezTo>
                  <a:moveTo>
                    <a:pt x="618470" y="743911"/>
                  </a:moveTo>
                  <a:cubicBezTo>
                    <a:pt x="666996" y="743911"/>
                    <a:pt x="706959" y="703906"/>
                    <a:pt x="706959" y="655328"/>
                  </a:cubicBezTo>
                  <a:cubicBezTo>
                    <a:pt x="706959" y="606751"/>
                    <a:pt x="666996" y="566746"/>
                    <a:pt x="618470" y="566746"/>
                  </a:cubicBezTo>
                  <a:cubicBezTo>
                    <a:pt x="569944" y="566746"/>
                    <a:pt x="529981" y="606751"/>
                    <a:pt x="529981" y="655328"/>
                  </a:cubicBezTo>
                  <a:cubicBezTo>
                    <a:pt x="529981" y="703906"/>
                    <a:pt x="569944" y="743911"/>
                    <a:pt x="618470" y="743911"/>
                  </a:cubicBezTo>
                  <a:moveTo>
                    <a:pt x="1170335" y="15248"/>
                  </a:moveTo>
                  <a:cubicBezTo>
                    <a:pt x="1148451" y="-5707"/>
                    <a:pt x="1114197" y="-4754"/>
                    <a:pt x="1092313" y="16201"/>
                  </a:cubicBezTo>
                  <a:cubicBezTo>
                    <a:pt x="1071380" y="38108"/>
                    <a:pt x="1072332" y="72398"/>
                    <a:pt x="1093264" y="93353"/>
                  </a:cubicBezTo>
                  <a:cubicBezTo>
                    <a:pt x="1115149" y="114308"/>
                    <a:pt x="1149402" y="113356"/>
                    <a:pt x="1170335" y="92401"/>
                  </a:cubicBezTo>
                  <a:cubicBezTo>
                    <a:pt x="1193171" y="71446"/>
                    <a:pt x="1192220" y="36203"/>
                    <a:pt x="1170335" y="15248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endParaRPr>
            </a:p>
          </p:txBody>
        </p:sp>
        <p:sp>
          <p:nvSpPr>
            <p:cNvPr id="198" name="Google Shape;198;p14"/>
            <p:cNvSpPr/>
            <p:nvPr/>
          </p:nvSpPr>
          <p:spPr>
            <a:xfrm>
              <a:off x="721363" y="940918"/>
              <a:ext cx="1078991" cy="1159819"/>
            </a:xfrm>
            <a:custGeom>
              <a:rect b="b" l="l" r="r" t="t"/>
              <a:pathLst>
                <a:path extrusionOk="0" h="1159819" w="1078991">
                  <a:moveTo>
                    <a:pt x="642257" y="142905"/>
                  </a:moveTo>
                  <a:cubicBezTo>
                    <a:pt x="661287" y="161955"/>
                    <a:pt x="661287" y="193387"/>
                    <a:pt x="642257" y="212437"/>
                  </a:cubicBezTo>
                  <a:cubicBezTo>
                    <a:pt x="633694" y="221010"/>
                    <a:pt x="622276" y="225772"/>
                    <a:pt x="610858" y="226725"/>
                  </a:cubicBezTo>
                  <a:cubicBezTo>
                    <a:pt x="598488" y="226725"/>
                    <a:pt x="587071" y="231487"/>
                    <a:pt x="577556" y="241012"/>
                  </a:cubicBezTo>
                  <a:cubicBezTo>
                    <a:pt x="568041" y="250537"/>
                    <a:pt x="563283" y="261967"/>
                    <a:pt x="563283" y="274350"/>
                  </a:cubicBezTo>
                  <a:cubicBezTo>
                    <a:pt x="562332" y="285780"/>
                    <a:pt x="557574" y="297210"/>
                    <a:pt x="549011" y="305782"/>
                  </a:cubicBezTo>
                  <a:cubicBezTo>
                    <a:pt x="529981" y="324832"/>
                    <a:pt x="498582" y="324832"/>
                    <a:pt x="479552" y="305782"/>
                  </a:cubicBezTo>
                  <a:cubicBezTo>
                    <a:pt x="470989" y="297210"/>
                    <a:pt x="466231" y="285780"/>
                    <a:pt x="465280" y="274350"/>
                  </a:cubicBezTo>
                  <a:cubicBezTo>
                    <a:pt x="464328" y="262920"/>
                    <a:pt x="459571" y="250537"/>
                    <a:pt x="451007" y="241965"/>
                  </a:cubicBezTo>
                  <a:cubicBezTo>
                    <a:pt x="441492" y="232440"/>
                    <a:pt x="430074" y="227677"/>
                    <a:pt x="417705" y="227677"/>
                  </a:cubicBezTo>
                  <a:cubicBezTo>
                    <a:pt x="406287" y="226725"/>
                    <a:pt x="394869" y="221962"/>
                    <a:pt x="386306" y="213390"/>
                  </a:cubicBezTo>
                  <a:cubicBezTo>
                    <a:pt x="367276" y="194340"/>
                    <a:pt x="367276" y="162907"/>
                    <a:pt x="386306" y="143857"/>
                  </a:cubicBezTo>
                  <a:cubicBezTo>
                    <a:pt x="405336" y="124807"/>
                    <a:pt x="436735" y="124807"/>
                    <a:pt x="455765" y="143857"/>
                  </a:cubicBezTo>
                  <a:cubicBezTo>
                    <a:pt x="464328" y="152430"/>
                    <a:pt x="469086" y="163860"/>
                    <a:pt x="470037" y="175290"/>
                  </a:cubicBezTo>
                  <a:cubicBezTo>
                    <a:pt x="470037" y="187672"/>
                    <a:pt x="474794" y="199102"/>
                    <a:pt x="484309" y="208627"/>
                  </a:cubicBezTo>
                  <a:cubicBezTo>
                    <a:pt x="492873" y="217200"/>
                    <a:pt x="503339" y="221962"/>
                    <a:pt x="513806" y="222915"/>
                  </a:cubicBezTo>
                  <a:cubicBezTo>
                    <a:pt x="524272" y="221962"/>
                    <a:pt x="534739" y="217200"/>
                    <a:pt x="543302" y="208627"/>
                  </a:cubicBezTo>
                  <a:cubicBezTo>
                    <a:pt x="552817" y="199102"/>
                    <a:pt x="557574" y="187672"/>
                    <a:pt x="557574" y="175290"/>
                  </a:cubicBezTo>
                  <a:cubicBezTo>
                    <a:pt x="558526" y="163860"/>
                    <a:pt x="563283" y="152430"/>
                    <a:pt x="571847" y="143857"/>
                  </a:cubicBezTo>
                  <a:cubicBezTo>
                    <a:pt x="591828" y="123855"/>
                    <a:pt x="623227" y="123855"/>
                    <a:pt x="642257" y="142905"/>
                  </a:cubicBezTo>
                  <a:moveTo>
                    <a:pt x="642257" y="1144935"/>
                  </a:moveTo>
                  <a:cubicBezTo>
                    <a:pt x="661287" y="1125885"/>
                    <a:pt x="661287" y="1094452"/>
                    <a:pt x="642257" y="1075402"/>
                  </a:cubicBezTo>
                  <a:cubicBezTo>
                    <a:pt x="633694" y="1066830"/>
                    <a:pt x="622276" y="1062067"/>
                    <a:pt x="610858" y="1061115"/>
                  </a:cubicBezTo>
                  <a:cubicBezTo>
                    <a:pt x="598488" y="1061115"/>
                    <a:pt x="587071" y="1056352"/>
                    <a:pt x="577556" y="1046827"/>
                  </a:cubicBezTo>
                  <a:cubicBezTo>
                    <a:pt x="568041" y="1037302"/>
                    <a:pt x="563283" y="1025872"/>
                    <a:pt x="563283" y="1013490"/>
                  </a:cubicBezTo>
                  <a:cubicBezTo>
                    <a:pt x="562332" y="1002060"/>
                    <a:pt x="557574" y="990630"/>
                    <a:pt x="549011" y="982058"/>
                  </a:cubicBezTo>
                  <a:cubicBezTo>
                    <a:pt x="529981" y="963008"/>
                    <a:pt x="498582" y="963008"/>
                    <a:pt x="479552" y="982058"/>
                  </a:cubicBezTo>
                  <a:cubicBezTo>
                    <a:pt x="470989" y="990630"/>
                    <a:pt x="466231" y="1002060"/>
                    <a:pt x="465280" y="1013490"/>
                  </a:cubicBezTo>
                  <a:cubicBezTo>
                    <a:pt x="464328" y="1024920"/>
                    <a:pt x="459571" y="1037302"/>
                    <a:pt x="451007" y="1045875"/>
                  </a:cubicBezTo>
                  <a:cubicBezTo>
                    <a:pt x="441492" y="1055400"/>
                    <a:pt x="430074" y="1060163"/>
                    <a:pt x="417705" y="1060163"/>
                  </a:cubicBezTo>
                  <a:cubicBezTo>
                    <a:pt x="406287" y="1061115"/>
                    <a:pt x="394869" y="1065877"/>
                    <a:pt x="386306" y="1074450"/>
                  </a:cubicBezTo>
                  <a:cubicBezTo>
                    <a:pt x="367276" y="1093500"/>
                    <a:pt x="367276" y="1124933"/>
                    <a:pt x="386306" y="1143983"/>
                  </a:cubicBezTo>
                  <a:cubicBezTo>
                    <a:pt x="405336" y="1163033"/>
                    <a:pt x="436735" y="1163033"/>
                    <a:pt x="455765" y="1143983"/>
                  </a:cubicBezTo>
                  <a:cubicBezTo>
                    <a:pt x="464328" y="1135410"/>
                    <a:pt x="469086" y="1123980"/>
                    <a:pt x="470037" y="1112550"/>
                  </a:cubicBezTo>
                  <a:cubicBezTo>
                    <a:pt x="470037" y="1100167"/>
                    <a:pt x="474794" y="1088738"/>
                    <a:pt x="484309" y="1079213"/>
                  </a:cubicBezTo>
                  <a:cubicBezTo>
                    <a:pt x="492873" y="1070640"/>
                    <a:pt x="503339" y="1065877"/>
                    <a:pt x="513806" y="1064925"/>
                  </a:cubicBezTo>
                  <a:cubicBezTo>
                    <a:pt x="524272" y="1065877"/>
                    <a:pt x="534739" y="1070640"/>
                    <a:pt x="543302" y="1079213"/>
                  </a:cubicBezTo>
                  <a:cubicBezTo>
                    <a:pt x="552817" y="1088738"/>
                    <a:pt x="557574" y="1100167"/>
                    <a:pt x="557574" y="1112550"/>
                  </a:cubicBezTo>
                  <a:cubicBezTo>
                    <a:pt x="558526" y="1123980"/>
                    <a:pt x="563283" y="1135410"/>
                    <a:pt x="571847" y="1143983"/>
                  </a:cubicBezTo>
                  <a:cubicBezTo>
                    <a:pt x="591828" y="1164938"/>
                    <a:pt x="623227" y="1164938"/>
                    <a:pt x="642257" y="1144935"/>
                  </a:cubicBezTo>
                  <a:moveTo>
                    <a:pt x="481455" y="356265"/>
                  </a:moveTo>
                  <a:cubicBezTo>
                    <a:pt x="466231" y="349597"/>
                    <a:pt x="448153" y="357217"/>
                    <a:pt x="441492" y="372457"/>
                  </a:cubicBezTo>
                  <a:cubicBezTo>
                    <a:pt x="438638" y="379125"/>
                    <a:pt x="438638" y="386745"/>
                    <a:pt x="440541" y="393412"/>
                  </a:cubicBezTo>
                  <a:cubicBezTo>
                    <a:pt x="443395" y="400080"/>
                    <a:pt x="443395" y="408652"/>
                    <a:pt x="440541" y="416272"/>
                  </a:cubicBezTo>
                  <a:cubicBezTo>
                    <a:pt x="437686" y="422940"/>
                    <a:pt x="432929" y="427702"/>
                    <a:pt x="427220" y="431512"/>
                  </a:cubicBezTo>
                  <a:cubicBezTo>
                    <a:pt x="420559" y="433417"/>
                    <a:pt x="413899" y="433417"/>
                    <a:pt x="407239" y="430560"/>
                  </a:cubicBezTo>
                  <a:cubicBezTo>
                    <a:pt x="399627" y="427702"/>
                    <a:pt x="393918" y="421987"/>
                    <a:pt x="391063" y="415320"/>
                  </a:cubicBezTo>
                  <a:cubicBezTo>
                    <a:pt x="388209" y="408652"/>
                    <a:pt x="382500" y="403890"/>
                    <a:pt x="375839" y="401032"/>
                  </a:cubicBezTo>
                  <a:cubicBezTo>
                    <a:pt x="360615" y="394365"/>
                    <a:pt x="342537" y="401985"/>
                    <a:pt x="335877" y="417225"/>
                  </a:cubicBezTo>
                  <a:cubicBezTo>
                    <a:pt x="329216" y="432465"/>
                    <a:pt x="336828" y="450562"/>
                    <a:pt x="352052" y="457230"/>
                  </a:cubicBezTo>
                  <a:cubicBezTo>
                    <a:pt x="358712" y="460087"/>
                    <a:pt x="366324" y="460087"/>
                    <a:pt x="372985" y="458182"/>
                  </a:cubicBezTo>
                  <a:cubicBezTo>
                    <a:pt x="379645" y="455325"/>
                    <a:pt x="388209" y="455325"/>
                    <a:pt x="395821" y="458182"/>
                  </a:cubicBezTo>
                  <a:cubicBezTo>
                    <a:pt x="403433" y="461040"/>
                    <a:pt x="409142" y="466755"/>
                    <a:pt x="411996" y="473422"/>
                  </a:cubicBezTo>
                  <a:cubicBezTo>
                    <a:pt x="414851" y="480090"/>
                    <a:pt x="420559" y="484852"/>
                    <a:pt x="428171" y="487710"/>
                  </a:cubicBezTo>
                  <a:cubicBezTo>
                    <a:pt x="443395" y="494377"/>
                    <a:pt x="461474" y="486757"/>
                    <a:pt x="468134" y="471517"/>
                  </a:cubicBezTo>
                  <a:cubicBezTo>
                    <a:pt x="470989" y="464850"/>
                    <a:pt x="470989" y="457230"/>
                    <a:pt x="469086" y="450562"/>
                  </a:cubicBezTo>
                  <a:cubicBezTo>
                    <a:pt x="466231" y="443895"/>
                    <a:pt x="466231" y="435322"/>
                    <a:pt x="469086" y="427702"/>
                  </a:cubicBezTo>
                  <a:cubicBezTo>
                    <a:pt x="471940" y="420082"/>
                    <a:pt x="477649" y="414367"/>
                    <a:pt x="484309" y="411510"/>
                  </a:cubicBezTo>
                  <a:cubicBezTo>
                    <a:pt x="490970" y="408652"/>
                    <a:pt x="495727" y="402937"/>
                    <a:pt x="498582" y="396270"/>
                  </a:cubicBezTo>
                  <a:cubicBezTo>
                    <a:pt x="504291" y="380077"/>
                    <a:pt x="496679" y="361980"/>
                    <a:pt x="481455" y="356265"/>
                  </a:cubicBezTo>
                  <a:moveTo>
                    <a:pt x="694589" y="871567"/>
                  </a:moveTo>
                  <a:cubicBezTo>
                    <a:pt x="701250" y="856327"/>
                    <a:pt x="693638" y="838230"/>
                    <a:pt x="678414" y="831562"/>
                  </a:cubicBezTo>
                  <a:cubicBezTo>
                    <a:pt x="671753" y="828705"/>
                    <a:pt x="664142" y="828705"/>
                    <a:pt x="657481" y="830610"/>
                  </a:cubicBezTo>
                  <a:cubicBezTo>
                    <a:pt x="650821" y="833467"/>
                    <a:pt x="642257" y="833467"/>
                    <a:pt x="634645" y="830610"/>
                  </a:cubicBezTo>
                  <a:cubicBezTo>
                    <a:pt x="627033" y="827752"/>
                    <a:pt x="621324" y="822037"/>
                    <a:pt x="618470" y="815370"/>
                  </a:cubicBezTo>
                  <a:cubicBezTo>
                    <a:pt x="615615" y="808702"/>
                    <a:pt x="609907" y="803940"/>
                    <a:pt x="603246" y="801083"/>
                  </a:cubicBezTo>
                  <a:cubicBezTo>
                    <a:pt x="588022" y="794415"/>
                    <a:pt x="569944" y="802035"/>
                    <a:pt x="563283" y="817275"/>
                  </a:cubicBezTo>
                  <a:cubicBezTo>
                    <a:pt x="560429" y="824895"/>
                    <a:pt x="560429" y="831562"/>
                    <a:pt x="562332" y="839183"/>
                  </a:cubicBezTo>
                  <a:cubicBezTo>
                    <a:pt x="565186" y="845850"/>
                    <a:pt x="565186" y="854422"/>
                    <a:pt x="562332" y="861090"/>
                  </a:cubicBezTo>
                  <a:cubicBezTo>
                    <a:pt x="559477" y="868710"/>
                    <a:pt x="553768" y="874425"/>
                    <a:pt x="547108" y="877283"/>
                  </a:cubicBezTo>
                  <a:cubicBezTo>
                    <a:pt x="540448" y="880140"/>
                    <a:pt x="535690" y="885855"/>
                    <a:pt x="532836" y="892522"/>
                  </a:cubicBezTo>
                  <a:cubicBezTo>
                    <a:pt x="526175" y="907762"/>
                    <a:pt x="533787" y="925860"/>
                    <a:pt x="549011" y="932527"/>
                  </a:cubicBezTo>
                  <a:cubicBezTo>
                    <a:pt x="564235" y="939195"/>
                    <a:pt x="582313" y="931575"/>
                    <a:pt x="588974" y="916335"/>
                  </a:cubicBezTo>
                  <a:cubicBezTo>
                    <a:pt x="591828" y="909667"/>
                    <a:pt x="591828" y="902047"/>
                    <a:pt x="589925" y="895380"/>
                  </a:cubicBezTo>
                  <a:cubicBezTo>
                    <a:pt x="587071" y="888712"/>
                    <a:pt x="587071" y="880140"/>
                    <a:pt x="589925" y="872520"/>
                  </a:cubicBezTo>
                  <a:cubicBezTo>
                    <a:pt x="592780" y="865852"/>
                    <a:pt x="597537" y="861090"/>
                    <a:pt x="603246" y="857280"/>
                  </a:cubicBezTo>
                  <a:cubicBezTo>
                    <a:pt x="609907" y="855375"/>
                    <a:pt x="616567" y="855375"/>
                    <a:pt x="623227" y="858233"/>
                  </a:cubicBezTo>
                  <a:cubicBezTo>
                    <a:pt x="630839" y="861090"/>
                    <a:pt x="636548" y="866805"/>
                    <a:pt x="639403" y="873472"/>
                  </a:cubicBezTo>
                  <a:cubicBezTo>
                    <a:pt x="642257" y="880140"/>
                    <a:pt x="647966" y="884902"/>
                    <a:pt x="654627" y="887760"/>
                  </a:cubicBezTo>
                  <a:cubicBezTo>
                    <a:pt x="670802" y="895380"/>
                    <a:pt x="688880" y="887760"/>
                    <a:pt x="694589" y="871567"/>
                  </a:cubicBezTo>
                  <a:moveTo>
                    <a:pt x="226455" y="677258"/>
                  </a:moveTo>
                  <a:cubicBezTo>
                    <a:pt x="219795" y="692497"/>
                    <a:pt x="227407" y="710595"/>
                    <a:pt x="242630" y="717262"/>
                  </a:cubicBezTo>
                  <a:cubicBezTo>
                    <a:pt x="249291" y="720120"/>
                    <a:pt x="256903" y="720120"/>
                    <a:pt x="263563" y="718215"/>
                  </a:cubicBezTo>
                  <a:cubicBezTo>
                    <a:pt x="270224" y="715358"/>
                    <a:pt x="278787" y="715358"/>
                    <a:pt x="286399" y="718215"/>
                  </a:cubicBezTo>
                  <a:cubicBezTo>
                    <a:pt x="293060" y="721072"/>
                    <a:pt x="297817" y="725835"/>
                    <a:pt x="301623" y="731550"/>
                  </a:cubicBezTo>
                  <a:cubicBezTo>
                    <a:pt x="303526" y="738217"/>
                    <a:pt x="303526" y="744885"/>
                    <a:pt x="300671" y="751552"/>
                  </a:cubicBezTo>
                  <a:cubicBezTo>
                    <a:pt x="297817" y="759172"/>
                    <a:pt x="292108" y="764887"/>
                    <a:pt x="285448" y="767745"/>
                  </a:cubicBezTo>
                  <a:cubicBezTo>
                    <a:pt x="278787" y="770602"/>
                    <a:pt x="274030" y="776317"/>
                    <a:pt x="271175" y="782985"/>
                  </a:cubicBezTo>
                  <a:cubicBezTo>
                    <a:pt x="264515" y="798225"/>
                    <a:pt x="272127" y="816322"/>
                    <a:pt x="287351" y="822990"/>
                  </a:cubicBezTo>
                  <a:cubicBezTo>
                    <a:pt x="302575" y="829658"/>
                    <a:pt x="320653" y="822037"/>
                    <a:pt x="327313" y="806797"/>
                  </a:cubicBezTo>
                  <a:cubicBezTo>
                    <a:pt x="330168" y="800130"/>
                    <a:pt x="330168" y="792510"/>
                    <a:pt x="328265" y="785842"/>
                  </a:cubicBezTo>
                  <a:cubicBezTo>
                    <a:pt x="325410" y="779175"/>
                    <a:pt x="325410" y="770602"/>
                    <a:pt x="328265" y="762983"/>
                  </a:cubicBezTo>
                  <a:cubicBezTo>
                    <a:pt x="331119" y="755362"/>
                    <a:pt x="336828" y="749647"/>
                    <a:pt x="343489" y="746790"/>
                  </a:cubicBezTo>
                  <a:cubicBezTo>
                    <a:pt x="350149" y="743933"/>
                    <a:pt x="354907" y="738217"/>
                    <a:pt x="357761" y="730597"/>
                  </a:cubicBezTo>
                  <a:cubicBezTo>
                    <a:pt x="364422" y="715358"/>
                    <a:pt x="356810" y="697260"/>
                    <a:pt x="341586" y="690592"/>
                  </a:cubicBezTo>
                  <a:cubicBezTo>
                    <a:pt x="334925" y="687735"/>
                    <a:pt x="327313" y="687735"/>
                    <a:pt x="320653" y="689640"/>
                  </a:cubicBezTo>
                  <a:cubicBezTo>
                    <a:pt x="313992" y="692497"/>
                    <a:pt x="305429" y="692497"/>
                    <a:pt x="297817" y="689640"/>
                  </a:cubicBezTo>
                  <a:cubicBezTo>
                    <a:pt x="290205" y="686783"/>
                    <a:pt x="284496" y="681067"/>
                    <a:pt x="281642" y="674400"/>
                  </a:cubicBezTo>
                  <a:cubicBezTo>
                    <a:pt x="278787" y="667733"/>
                    <a:pt x="273078" y="662970"/>
                    <a:pt x="266418" y="660112"/>
                  </a:cubicBezTo>
                  <a:cubicBezTo>
                    <a:pt x="251194" y="654397"/>
                    <a:pt x="233116" y="662017"/>
                    <a:pt x="226455" y="677258"/>
                  </a:cubicBezTo>
                  <a:moveTo>
                    <a:pt x="965764" y="289590"/>
                  </a:moveTo>
                  <a:cubicBezTo>
                    <a:pt x="950541" y="282922"/>
                    <a:pt x="932462" y="290542"/>
                    <a:pt x="925802" y="305782"/>
                  </a:cubicBezTo>
                  <a:cubicBezTo>
                    <a:pt x="922947" y="312450"/>
                    <a:pt x="922947" y="320070"/>
                    <a:pt x="924850" y="326737"/>
                  </a:cubicBezTo>
                  <a:cubicBezTo>
                    <a:pt x="927705" y="333405"/>
                    <a:pt x="927705" y="341977"/>
                    <a:pt x="924850" y="349597"/>
                  </a:cubicBezTo>
                  <a:cubicBezTo>
                    <a:pt x="921996" y="357217"/>
                    <a:pt x="916287" y="362932"/>
                    <a:pt x="909627" y="365790"/>
                  </a:cubicBezTo>
                  <a:cubicBezTo>
                    <a:pt x="902966" y="368647"/>
                    <a:pt x="898208" y="374362"/>
                    <a:pt x="895354" y="381030"/>
                  </a:cubicBezTo>
                  <a:cubicBezTo>
                    <a:pt x="888694" y="396270"/>
                    <a:pt x="896306" y="414367"/>
                    <a:pt x="911529" y="421035"/>
                  </a:cubicBezTo>
                  <a:cubicBezTo>
                    <a:pt x="919141" y="423892"/>
                    <a:pt x="925802" y="423892"/>
                    <a:pt x="933414" y="421987"/>
                  </a:cubicBezTo>
                  <a:cubicBezTo>
                    <a:pt x="940074" y="419130"/>
                    <a:pt x="948638" y="419130"/>
                    <a:pt x="955298" y="421987"/>
                  </a:cubicBezTo>
                  <a:cubicBezTo>
                    <a:pt x="962910" y="424845"/>
                    <a:pt x="968619" y="430560"/>
                    <a:pt x="971473" y="437227"/>
                  </a:cubicBezTo>
                  <a:cubicBezTo>
                    <a:pt x="974328" y="443895"/>
                    <a:pt x="980037" y="448657"/>
                    <a:pt x="986697" y="451515"/>
                  </a:cubicBezTo>
                  <a:cubicBezTo>
                    <a:pt x="1001921" y="458182"/>
                    <a:pt x="1019999" y="450562"/>
                    <a:pt x="1026660" y="435322"/>
                  </a:cubicBezTo>
                  <a:cubicBezTo>
                    <a:pt x="1033320" y="420082"/>
                    <a:pt x="1025709" y="401985"/>
                    <a:pt x="1010485" y="395317"/>
                  </a:cubicBezTo>
                  <a:cubicBezTo>
                    <a:pt x="1003824" y="392460"/>
                    <a:pt x="996212" y="392460"/>
                    <a:pt x="989552" y="394365"/>
                  </a:cubicBezTo>
                  <a:cubicBezTo>
                    <a:pt x="982891" y="397222"/>
                    <a:pt x="974328" y="397222"/>
                    <a:pt x="966716" y="394365"/>
                  </a:cubicBezTo>
                  <a:cubicBezTo>
                    <a:pt x="960055" y="391507"/>
                    <a:pt x="955298" y="386745"/>
                    <a:pt x="951492" y="381030"/>
                  </a:cubicBezTo>
                  <a:cubicBezTo>
                    <a:pt x="949589" y="374362"/>
                    <a:pt x="949589" y="367695"/>
                    <a:pt x="952444" y="361027"/>
                  </a:cubicBezTo>
                  <a:cubicBezTo>
                    <a:pt x="955298" y="353407"/>
                    <a:pt x="961007" y="347692"/>
                    <a:pt x="967667" y="344835"/>
                  </a:cubicBezTo>
                  <a:cubicBezTo>
                    <a:pt x="974328" y="341977"/>
                    <a:pt x="979085" y="336262"/>
                    <a:pt x="981940" y="329595"/>
                  </a:cubicBezTo>
                  <a:cubicBezTo>
                    <a:pt x="989552" y="313402"/>
                    <a:pt x="981940" y="295305"/>
                    <a:pt x="965764" y="289590"/>
                  </a:cubicBezTo>
                  <a:moveTo>
                    <a:pt x="287351" y="463897"/>
                  </a:moveTo>
                  <a:cubicBezTo>
                    <a:pt x="272127" y="470565"/>
                    <a:pt x="264515" y="488662"/>
                    <a:pt x="271175" y="503902"/>
                  </a:cubicBezTo>
                  <a:cubicBezTo>
                    <a:pt x="274030" y="510570"/>
                    <a:pt x="279739" y="516285"/>
                    <a:pt x="285448" y="519142"/>
                  </a:cubicBezTo>
                  <a:cubicBezTo>
                    <a:pt x="292108" y="522000"/>
                    <a:pt x="297817" y="527715"/>
                    <a:pt x="300671" y="535335"/>
                  </a:cubicBezTo>
                  <a:cubicBezTo>
                    <a:pt x="303526" y="542002"/>
                    <a:pt x="303526" y="548670"/>
                    <a:pt x="301623" y="555337"/>
                  </a:cubicBezTo>
                  <a:cubicBezTo>
                    <a:pt x="298769" y="561052"/>
                    <a:pt x="293060" y="565815"/>
                    <a:pt x="286399" y="568672"/>
                  </a:cubicBezTo>
                  <a:cubicBezTo>
                    <a:pt x="278787" y="571530"/>
                    <a:pt x="271175" y="571530"/>
                    <a:pt x="263563" y="568672"/>
                  </a:cubicBezTo>
                  <a:cubicBezTo>
                    <a:pt x="256903" y="566767"/>
                    <a:pt x="249291" y="566767"/>
                    <a:pt x="242630" y="569625"/>
                  </a:cubicBezTo>
                  <a:cubicBezTo>
                    <a:pt x="227407" y="576292"/>
                    <a:pt x="219795" y="594390"/>
                    <a:pt x="226455" y="609630"/>
                  </a:cubicBezTo>
                  <a:cubicBezTo>
                    <a:pt x="233116" y="624870"/>
                    <a:pt x="251194" y="632490"/>
                    <a:pt x="266418" y="625822"/>
                  </a:cubicBezTo>
                  <a:cubicBezTo>
                    <a:pt x="273078" y="622965"/>
                    <a:pt x="278787" y="617250"/>
                    <a:pt x="281642" y="611535"/>
                  </a:cubicBezTo>
                  <a:cubicBezTo>
                    <a:pt x="284496" y="604867"/>
                    <a:pt x="290205" y="599152"/>
                    <a:pt x="297817" y="596295"/>
                  </a:cubicBezTo>
                  <a:cubicBezTo>
                    <a:pt x="305429" y="593437"/>
                    <a:pt x="313041" y="593437"/>
                    <a:pt x="319701" y="596295"/>
                  </a:cubicBezTo>
                  <a:cubicBezTo>
                    <a:pt x="326362" y="598200"/>
                    <a:pt x="333974" y="598200"/>
                    <a:pt x="341586" y="595342"/>
                  </a:cubicBezTo>
                  <a:cubicBezTo>
                    <a:pt x="356810" y="588675"/>
                    <a:pt x="364422" y="570577"/>
                    <a:pt x="357761" y="555337"/>
                  </a:cubicBezTo>
                  <a:cubicBezTo>
                    <a:pt x="354907" y="548670"/>
                    <a:pt x="349198" y="542955"/>
                    <a:pt x="343489" y="540097"/>
                  </a:cubicBezTo>
                  <a:cubicBezTo>
                    <a:pt x="336828" y="537240"/>
                    <a:pt x="331119" y="531525"/>
                    <a:pt x="328265" y="523905"/>
                  </a:cubicBezTo>
                  <a:cubicBezTo>
                    <a:pt x="325410" y="516285"/>
                    <a:pt x="325410" y="508665"/>
                    <a:pt x="328265" y="501045"/>
                  </a:cubicBezTo>
                  <a:cubicBezTo>
                    <a:pt x="330168" y="494377"/>
                    <a:pt x="330168" y="486757"/>
                    <a:pt x="327313" y="480090"/>
                  </a:cubicBezTo>
                  <a:cubicBezTo>
                    <a:pt x="320653" y="464850"/>
                    <a:pt x="303526" y="457230"/>
                    <a:pt x="287351" y="463897"/>
                  </a:cubicBezTo>
                  <a:moveTo>
                    <a:pt x="803059" y="677258"/>
                  </a:moveTo>
                  <a:cubicBezTo>
                    <a:pt x="796399" y="662017"/>
                    <a:pt x="778321" y="654397"/>
                    <a:pt x="763097" y="661065"/>
                  </a:cubicBezTo>
                  <a:cubicBezTo>
                    <a:pt x="756436" y="663922"/>
                    <a:pt x="750727" y="669637"/>
                    <a:pt x="747873" y="675352"/>
                  </a:cubicBezTo>
                  <a:cubicBezTo>
                    <a:pt x="745018" y="682020"/>
                    <a:pt x="739309" y="687735"/>
                    <a:pt x="731697" y="690592"/>
                  </a:cubicBezTo>
                  <a:cubicBezTo>
                    <a:pt x="724086" y="693450"/>
                    <a:pt x="716474" y="693450"/>
                    <a:pt x="708862" y="690592"/>
                  </a:cubicBezTo>
                  <a:cubicBezTo>
                    <a:pt x="702201" y="688687"/>
                    <a:pt x="694589" y="688687"/>
                    <a:pt x="687929" y="691545"/>
                  </a:cubicBezTo>
                  <a:cubicBezTo>
                    <a:pt x="672705" y="698212"/>
                    <a:pt x="665093" y="716310"/>
                    <a:pt x="671753" y="731550"/>
                  </a:cubicBezTo>
                  <a:cubicBezTo>
                    <a:pt x="674608" y="738217"/>
                    <a:pt x="680317" y="743933"/>
                    <a:pt x="686026" y="747742"/>
                  </a:cubicBezTo>
                  <a:cubicBezTo>
                    <a:pt x="692686" y="750600"/>
                    <a:pt x="698395" y="756315"/>
                    <a:pt x="701250" y="763935"/>
                  </a:cubicBezTo>
                  <a:cubicBezTo>
                    <a:pt x="704104" y="771555"/>
                    <a:pt x="704104" y="779175"/>
                    <a:pt x="701250" y="786795"/>
                  </a:cubicBezTo>
                  <a:cubicBezTo>
                    <a:pt x="699347" y="793462"/>
                    <a:pt x="699347" y="801083"/>
                    <a:pt x="702201" y="807750"/>
                  </a:cubicBezTo>
                  <a:cubicBezTo>
                    <a:pt x="708862" y="822990"/>
                    <a:pt x="726940" y="830610"/>
                    <a:pt x="742164" y="823942"/>
                  </a:cubicBezTo>
                  <a:cubicBezTo>
                    <a:pt x="757388" y="817275"/>
                    <a:pt x="765000" y="799177"/>
                    <a:pt x="758339" y="783937"/>
                  </a:cubicBezTo>
                  <a:cubicBezTo>
                    <a:pt x="755485" y="777270"/>
                    <a:pt x="749776" y="771555"/>
                    <a:pt x="744067" y="768697"/>
                  </a:cubicBezTo>
                  <a:cubicBezTo>
                    <a:pt x="737406" y="765840"/>
                    <a:pt x="731697" y="760125"/>
                    <a:pt x="728843" y="752505"/>
                  </a:cubicBezTo>
                  <a:cubicBezTo>
                    <a:pt x="725989" y="745837"/>
                    <a:pt x="725989" y="739170"/>
                    <a:pt x="727891" y="732502"/>
                  </a:cubicBezTo>
                  <a:cubicBezTo>
                    <a:pt x="730746" y="726787"/>
                    <a:pt x="736455" y="722025"/>
                    <a:pt x="743115" y="719167"/>
                  </a:cubicBezTo>
                  <a:cubicBezTo>
                    <a:pt x="750727" y="716310"/>
                    <a:pt x="758339" y="716310"/>
                    <a:pt x="765951" y="719167"/>
                  </a:cubicBezTo>
                  <a:cubicBezTo>
                    <a:pt x="772612" y="721072"/>
                    <a:pt x="780224" y="721072"/>
                    <a:pt x="786884" y="718215"/>
                  </a:cubicBezTo>
                  <a:cubicBezTo>
                    <a:pt x="802108" y="711547"/>
                    <a:pt x="809720" y="693450"/>
                    <a:pt x="803059" y="677258"/>
                  </a:cubicBezTo>
                  <a:moveTo>
                    <a:pt x="334925" y="871567"/>
                  </a:moveTo>
                  <a:cubicBezTo>
                    <a:pt x="341586" y="886808"/>
                    <a:pt x="359664" y="894427"/>
                    <a:pt x="374888" y="887760"/>
                  </a:cubicBezTo>
                  <a:cubicBezTo>
                    <a:pt x="381548" y="884902"/>
                    <a:pt x="387257" y="879187"/>
                    <a:pt x="390112" y="873472"/>
                  </a:cubicBezTo>
                  <a:cubicBezTo>
                    <a:pt x="392966" y="866805"/>
                    <a:pt x="398675" y="861090"/>
                    <a:pt x="406287" y="858233"/>
                  </a:cubicBezTo>
                  <a:cubicBezTo>
                    <a:pt x="412948" y="855375"/>
                    <a:pt x="419608" y="855375"/>
                    <a:pt x="426268" y="857280"/>
                  </a:cubicBezTo>
                  <a:cubicBezTo>
                    <a:pt x="431977" y="860137"/>
                    <a:pt x="436735" y="865852"/>
                    <a:pt x="439589" y="872520"/>
                  </a:cubicBezTo>
                  <a:cubicBezTo>
                    <a:pt x="442444" y="880140"/>
                    <a:pt x="442444" y="887760"/>
                    <a:pt x="439589" y="895380"/>
                  </a:cubicBezTo>
                  <a:cubicBezTo>
                    <a:pt x="437686" y="902047"/>
                    <a:pt x="437686" y="909667"/>
                    <a:pt x="440541" y="916335"/>
                  </a:cubicBezTo>
                  <a:cubicBezTo>
                    <a:pt x="447201" y="931575"/>
                    <a:pt x="465280" y="939195"/>
                    <a:pt x="480504" y="932527"/>
                  </a:cubicBezTo>
                  <a:cubicBezTo>
                    <a:pt x="495727" y="925860"/>
                    <a:pt x="503339" y="907762"/>
                    <a:pt x="496679" y="892522"/>
                  </a:cubicBezTo>
                  <a:cubicBezTo>
                    <a:pt x="493824" y="885855"/>
                    <a:pt x="488115" y="880140"/>
                    <a:pt x="482406" y="877283"/>
                  </a:cubicBezTo>
                  <a:cubicBezTo>
                    <a:pt x="475746" y="874425"/>
                    <a:pt x="470037" y="868710"/>
                    <a:pt x="467183" y="861090"/>
                  </a:cubicBezTo>
                  <a:cubicBezTo>
                    <a:pt x="464328" y="853470"/>
                    <a:pt x="464328" y="845850"/>
                    <a:pt x="467183" y="839183"/>
                  </a:cubicBezTo>
                  <a:cubicBezTo>
                    <a:pt x="469086" y="832515"/>
                    <a:pt x="469086" y="824895"/>
                    <a:pt x="466231" y="817275"/>
                  </a:cubicBezTo>
                  <a:cubicBezTo>
                    <a:pt x="459571" y="802035"/>
                    <a:pt x="441492" y="794415"/>
                    <a:pt x="426268" y="801083"/>
                  </a:cubicBezTo>
                  <a:cubicBezTo>
                    <a:pt x="419608" y="803940"/>
                    <a:pt x="413899" y="809655"/>
                    <a:pt x="411045" y="815370"/>
                  </a:cubicBezTo>
                  <a:cubicBezTo>
                    <a:pt x="408190" y="822037"/>
                    <a:pt x="402481" y="827752"/>
                    <a:pt x="394869" y="830610"/>
                  </a:cubicBezTo>
                  <a:cubicBezTo>
                    <a:pt x="387257" y="833467"/>
                    <a:pt x="379645" y="833467"/>
                    <a:pt x="372033" y="830610"/>
                  </a:cubicBezTo>
                  <a:cubicBezTo>
                    <a:pt x="365373" y="828705"/>
                    <a:pt x="357761" y="828705"/>
                    <a:pt x="351101" y="831562"/>
                  </a:cubicBezTo>
                  <a:cubicBezTo>
                    <a:pt x="335877" y="838230"/>
                    <a:pt x="328265" y="856327"/>
                    <a:pt x="334925" y="871567"/>
                  </a:cubicBezTo>
                  <a:moveTo>
                    <a:pt x="655578" y="293400"/>
                  </a:moveTo>
                  <a:cubicBezTo>
                    <a:pt x="641306" y="302925"/>
                    <a:pt x="637500" y="321975"/>
                    <a:pt x="647015" y="336262"/>
                  </a:cubicBezTo>
                  <a:cubicBezTo>
                    <a:pt x="650821" y="342930"/>
                    <a:pt x="657481" y="346740"/>
                    <a:pt x="664142" y="348645"/>
                  </a:cubicBezTo>
                  <a:cubicBezTo>
                    <a:pt x="671753" y="350550"/>
                    <a:pt x="678414" y="354360"/>
                    <a:pt x="682220" y="361980"/>
                  </a:cubicBezTo>
                  <a:cubicBezTo>
                    <a:pt x="686977" y="368647"/>
                    <a:pt x="687929" y="376267"/>
                    <a:pt x="686977" y="383887"/>
                  </a:cubicBezTo>
                  <a:cubicBezTo>
                    <a:pt x="686026" y="390555"/>
                    <a:pt x="687929" y="398175"/>
                    <a:pt x="691735" y="404842"/>
                  </a:cubicBezTo>
                  <a:cubicBezTo>
                    <a:pt x="701250" y="419130"/>
                    <a:pt x="720279" y="422940"/>
                    <a:pt x="734552" y="413415"/>
                  </a:cubicBezTo>
                  <a:cubicBezTo>
                    <a:pt x="741212" y="409605"/>
                    <a:pt x="745018" y="402937"/>
                    <a:pt x="746921" y="396270"/>
                  </a:cubicBezTo>
                  <a:cubicBezTo>
                    <a:pt x="748824" y="388650"/>
                    <a:pt x="752630" y="382935"/>
                    <a:pt x="759291" y="378172"/>
                  </a:cubicBezTo>
                  <a:cubicBezTo>
                    <a:pt x="765951" y="373410"/>
                    <a:pt x="773563" y="372457"/>
                    <a:pt x="781175" y="373410"/>
                  </a:cubicBezTo>
                  <a:cubicBezTo>
                    <a:pt x="787835" y="374362"/>
                    <a:pt x="795447" y="372457"/>
                    <a:pt x="802108" y="368647"/>
                  </a:cubicBezTo>
                  <a:cubicBezTo>
                    <a:pt x="816380" y="359122"/>
                    <a:pt x="820186" y="340072"/>
                    <a:pt x="810671" y="325785"/>
                  </a:cubicBezTo>
                  <a:cubicBezTo>
                    <a:pt x="801156" y="311497"/>
                    <a:pt x="782126" y="307687"/>
                    <a:pt x="767854" y="317212"/>
                  </a:cubicBezTo>
                  <a:cubicBezTo>
                    <a:pt x="761194" y="321022"/>
                    <a:pt x="757388" y="327690"/>
                    <a:pt x="755485" y="334357"/>
                  </a:cubicBezTo>
                  <a:cubicBezTo>
                    <a:pt x="753582" y="341977"/>
                    <a:pt x="749776" y="348645"/>
                    <a:pt x="742164" y="352455"/>
                  </a:cubicBezTo>
                  <a:cubicBezTo>
                    <a:pt x="736455" y="356265"/>
                    <a:pt x="728843" y="358170"/>
                    <a:pt x="722182" y="357217"/>
                  </a:cubicBezTo>
                  <a:cubicBezTo>
                    <a:pt x="715522" y="355312"/>
                    <a:pt x="709813" y="351502"/>
                    <a:pt x="706007" y="344835"/>
                  </a:cubicBezTo>
                  <a:cubicBezTo>
                    <a:pt x="701250" y="338167"/>
                    <a:pt x="700298" y="330547"/>
                    <a:pt x="701250" y="322927"/>
                  </a:cubicBezTo>
                  <a:cubicBezTo>
                    <a:pt x="702201" y="316260"/>
                    <a:pt x="700298" y="308640"/>
                    <a:pt x="696492" y="301972"/>
                  </a:cubicBezTo>
                  <a:cubicBezTo>
                    <a:pt x="688880" y="287685"/>
                    <a:pt x="669850" y="283875"/>
                    <a:pt x="655578" y="293400"/>
                  </a:cubicBezTo>
                  <a:moveTo>
                    <a:pt x="14272" y="516285"/>
                  </a:moveTo>
                  <a:cubicBezTo>
                    <a:pt x="-4757" y="535335"/>
                    <a:pt x="-4757" y="566767"/>
                    <a:pt x="14272" y="585817"/>
                  </a:cubicBezTo>
                  <a:cubicBezTo>
                    <a:pt x="22836" y="594390"/>
                    <a:pt x="34254" y="599152"/>
                    <a:pt x="45672" y="600105"/>
                  </a:cubicBezTo>
                  <a:cubicBezTo>
                    <a:pt x="58041" y="600105"/>
                    <a:pt x="69459" y="604867"/>
                    <a:pt x="78974" y="614392"/>
                  </a:cubicBezTo>
                  <a:cubicBezTo>
                    <a:pt x="87537" y="622965"/>
                    <a:pt x="92295" y="633442"/>
                    <a:pt x="93246" y="643920"/>
                  </a:cubicBezTo>
                  <a:cubicBezTo>
                    <a:pt x="92295" y="654397"/>
                    <a:pt x="87537" y="664875"/>
                    <a:pt x="78974" y="673447"/>
                  </a:cubicBezTo>
                  <a:cubicBezTo>
                    <a:pt x="69459" y="682972"/>
                    <a:pt x="58041" y="687735"/>
                    <a:pt x="45672" y="687735"/>
                  </a:cubicBezTo>
                  <a:cubicBezTo>
                    <a:pt x="34254" y="688687"/>
                    <a:pt x="22836" y="693450"/>
                    <a:pt x="14272" y="702022"/>
                  </a:cubicBezTo>
                  <a:cubicBezTo>
                    <a:pt x="-4757" y="721072"/>
                    <a:pt x="-4757" y="752505"/>
                    <a:pt x="14272" y="771555"/>
                  </a:cubicBezTo>
                  <a:cubicBezTo>
                    <a:pt x="33302" y="790605"/>
                    <a:pt x="64701" y="790605"/>
                    <a:pt x="83731" y="771555"/>
                  </a:cubicBezTo>
                  <a:cubicBezTo>
                    <a:pt x="92295" y="762983"/>
                    <a:pt x="97052" y="751552"/>
                    <a:pt x="98004" y="740122"/>
                  </a:cubicBezTo>
                  <a:cubicBezTo>
                    <a:pt x="98004" y="727740"/>
                    <a:pt x="102761" y="716310"/>
                    <a:pt x="112276" y="706785"/>
                  </a:cubicBezTo>
                  <a:cubicBezTo>
                    <a:pt x="121791" y="697260"/>
                    <a:pt x="133209" y="692497"/>
                    <a:pt x="144627" y="692497"/>
                  </a:cubicBezTo>
                  <a:cubicBezTo>
                    <a:pt x="156045" y="691545"/>
                    <a:pt x="167463" y="686783"/>
                    <a:pt x="176026" y="678210"/>
                  </a:cubicBezTo>
                  <a:cubicBezTo>
                    <a:pt x="195056" y="659160"/>
                    <a:pt x="195056" y="627727"/>
                    <a:pt x="176026" y="608677"/>
                  </a:cubicBezTo>
                  <a:cubicBezTo>
                    <a:pt x="167463" y="600105"/>
                    <a:pt x="156045" y="595342"/>
                    <a:pt x="144627" y="594390"/>
                  </a:cubicBezTo>
                  <a:cubicBezTo>
                    <a:pt x="132257" y="594390"/>
                    <a:pt x="120839" y="589627"/>
                    <a:pt x="111325" y="580102"/>
                  </a:cubicBezTo>
                  <a:cubicBezTo>
                    <a:pt x="101810" y="570577"/>
                    <a:pt x="97052" y="559147"/>
                    <a:pt x="97052" y="546765"/>
                  </a:cubicBezTo>
                  <a:cubicBezTo>
                    <a:pt x="96101" y="535335"/>
                    <a:pt x="91343" y="523905"/>
                    <a:pt x="82780" y="515332"/>
                  </a:cubicBezTo>
                  <a:cubicBezTo>
                    <a:pt x="64701" y="497235"/>
                    <a:pt x="33302" y="497235"/>
                    <a:pt x="14272" y="516285"/>
                  </a:cubicBezTo>
                  <a:moveTo>
                    <a:pt x="1015242" y="516285"/>
                  </a:moveTo>
                  <a:cubicBezTo>
                    <a:pt x="996212" y="497235"/>
                    <a:pt x="964813" y="497235"/>
                    <a:pt x="945783" y="516285"/>
                  </a:cubicBezTo>
                  <a:cubicBezTo>
                    <a:pt x="937220" y="524858"/>
                    <a:pt x="932462" y="536287"/>
                    <a:pt x="931511" y="547717"/>
                  </a:cubicBezTo>
                  <a:cubicBezTo>
                    <a:pt x="931511" y="560100"/>
                    <a:pt x="926753" y="571530"/>
                    <a:pt x="917238" y="581055"/>
                  </a:cubicBezTo>
                  <a:cubicBezTo>
                    <a:pt x="907723" y="590580"/>
                    <a:pt x="896306" y="595342"/>
                    <a:pt x="883936" y="595342"/>
                  </a:cubicBezTo>
                  <a:cubicBezTo>
                    <a:pt x="872518" y="596295"/>
                    <a:pt x="861100" y="601058"/>
                    <a:pt x="852537" y="609630"/>
                  </a:cubicBezTo>
                  <a:cubicBezTo>
                    <a:pt x="833507" y="628680"/>
                    <a:pt x="833507" y="660112"/>
                    <a:pt x="852537" y="679162"/>
                  </a:cubicBezTo>
                  <a:cubicBezTo>
                    <a:pt x="861100" y="687735"/>
                    <a:pt x="872518" y="692497"/>
                    <a:pt x="883936" y="693450"/>
                  </a:cubicBezTo>
                  <a:cubicBezTo>
                    <a:pt x="895354" y="694402"/>
                    <a:pt x="907723" y="699165"/>
                    <a:pt x="916287" y="707737"/>
                  </a:cubicBezTo>
                  <a:cubicBezTo>
                    <a:pt x="925802" y="717262"/>
                    <a:pt x="930559" y="728692"/>
                    <a:pt x="930559" y="741075"/>
                  </a:cubicBezTo>
                  <a:cubicBezTo>
                    <a:pt x="931511" y="752505"/>
                    <a:pt x="936268" y="763935"/>
                    <a:pt x="944832" y="772508"/>
                  </a:cubicBezTo>
                  <a:cubicBezTo>
                    <a:pt x="963862" y="791558"/>
                    <a:pt x="995261" y="791558"/>
                    <a:pt x="1014291" y="772508"/>
                  </a:cubicBezTo>
                  <a:cubicBezTo>
                    <a:pt x="1033320" y="753458"/>
                    <a:pt x="1033320" y="722025"/>
                    <a:pt x="1014291" y="702975"/>
                  </a:cubicBezTo>
                  <a:cubicBezTo>
                    <a:pt x="1005727" y="694402"/>
                    <a:pt x="994309" y="689640"/>
                    <a:pt x="982891" y="688687"/>
                  </a:cubicBezTo>
                  <a:cubicBezTo>
                    <a:pt x="970522" y="688687"/>
                    <a:pt x="959104" y="683925"/>
                    <a:pt x="949589" y="674400"/>
                  </a:cubicBezTo>
                  <a:cubicBezTo>
                    <a:pt x="941026" y="665827"/>
                    <a:pt x="936268" y="655350"/>
                    <a:pt x="935317" y="644872"/>
                  </a:cubicBezTo>
                  <a:cubicBezTo>
                    <a:pt x="936268" y="634395"/>
                    <a:pt x="941026" y="623917"/>
                    <a:pt x="949589" y="615345"/>
                  </a:cubicBezTo>
                  <a:cubicBezTo>
                    <a:pt x="959104" y="605820"/>
                    <a:pt x="970522" y="601058"/>
                    <a:pt x="982891" y="601058"/>
                  </a:cubicBezTo>
                  <a:cubicBezTo>
                    <a:pt x="994309" y="600105"/>
                    <a:pt x="1005727" y="595342"/>
                    <a:pt x="1014291" y="586770"/>
                  </a:cubicBezTo>
                  <a:cubicBezTo>
                    <a:pt x="1034272" y="566767"/>
                    <a:pt x="1034272" y="535335"/>
                    <a:pt x="1015242" y="516285"/>
                  </a:cubicBezTo>
                  <a:moveTo>
                    <a:pt x="251194" y="199102"/>
                  </a:moveTo>
                  <a:cubicBezTo>
                    <a:pt x="223601" y="199102"/>
                    <a:pt x="201716" y="221010"/>
                    <a:pt x="201716" y="248632"/>
                  </a:cubicBezTo>
                  <a:cubicBezTo>
                    <a:pt x="201716" y="261015"/>
                    <a:pt x="206474" y="272445"/>
                    <a:pt x="214086" y="281017"/>
                  </a:cubicBezTo>
                  <a:cubicBezTo>
                    <a:pt x="222649" y="289590"/>
                    <a:pt x="227407" y="301972"/>
                    <a:pt x="227407" y="314355"/>
                  </a:cubicBezTo>
                  <a:cubicBezTo>
                    <a:pt x="227407" y="325785"/>
                    <a:pt x="223601" y="336262"/>
                    <a:pt x="216940" y="344835"/>
                  </a:cubicBezTo>
                  <a:cubicBezTo>
                    <a:pt x="208377" y="351502"/>
                    <a:pt x="197910" y="355312"/>
                    <a:pt x="186492" y="355312"/>
                  </a:cubicBezTo>
                  <a:cubicBezTo>
                    <a:pt x="173172" y="355312"/>
                    <a:pt x="161754" y="350550"/>
                    <a:pt x="153190" y="341977"/>
                  </a:cubicBezTo>
                  <a:cubicBezTo>
                    <a:pt x="144627" y="334357"/>
                    <a:pt x="133209" y="329595"/>
                    <a:pt x="120839" y="329595"/>
                  </a:cubicBezTo>
                  <a:cubicBezTo>
                    <a:pt x="93246" y="329595"/>
                    <a:pt x="71362" y="351502"/>
                    <a:pt x="71362" y="379125"/>
                  </a:cubicBezTo>
                  <a:cubicBezTo>
                    <a:pt x="71362" y="406747"/>
                    <a:pt x="93246" y="428655"/>
                    <a:pt x="120839" y="428655"/>
                  </a:cubicBezTo>
                  <a:cubicBezTo>
                    <a:pt x="133209" y="428655"/>
                    <a:pt x="144627" y="423892"/>
                    <a:pt x="153190" y="416272"/>
                  </a:cubicBezTo>
                  <a:cubicBezTo>
                    <a:pt x="161754" y="407700"/>
                    <a:pt x="174123" y="402937"/>
                    <a:pt x="186492" y="402937"/>
                  </a:cubicBezTo>
                  <a:cubicBezTo>
                    <a:pt x="198862" y="402937"/>
                    <a:pt x="211231" y="407700"/>
                    <a:pt x="219795" y="416272"/>
                  </a:cubicBezTo>
                  <a:cubicBezTo>
                    <a:pt x="228358" y="423892"/>
                    <a:pt x="239776" y="428655"/>
                    <a:pt x="252145" y="428655"/>
                  </a:cubicBezTo>
                  <a:cubicBezTo>
                    <a:pt x="279739" y="428655"/>
                    <a:pt x="301623" y="406747"/>
                    <a:pt x="301623" y="379125"/>
                  </a:cubicBezTo>
                  <a:cubicBezTo>
                    <a:pt x="301623" y="366742"/>
                    <a:pt x="296866" y="355312"/>
                    <a:pt x="289254" y="346740"/>
                  </a:cubicBezTo>
                  <a:cubicBezTo>
                    <a:pt x="280690" y="338167"/>
                    <a:pt x="275933" y="325785"/>
                    <a:pt x="275933" y="313402"/>
                  </a:cubicBezTo>
                  <a:cubicBezTo>
                    <a:pt x="275933" y="300067"/>
                    <a:pt x="280690" y="288637"/>
                    <a:pt x="289254" y="280065"/>
                  </a:cubicBezTo>
                  <a:cubicBezTo>
                    <a:pt x="296866" y="271492"/>
                    <a:pt x="301623" y="260062"/>
                    <a:pt x="301623" y="247680"/>
                  </a:cubicBezTo>
                  <a:cubicBezTo>
                    <a:pt x="300671" y="221962"/>
                    <a:pt x="278787" y="199102"/>
                    <a:pt x="251194" y="199102"/>
                  </a:cubicBezTo>
                  <a:moveTo>
                    <a:pt x="959104" y="907762"/>
                  </a:moveTo>
                  <a:cubicBezTo>
                    <a:pt x="959104" y="880140"/>
                    <a:pt x="937220" y="858233"/>
                    <a:pt x="909627" y="858233"/>
                  </a:cubicBezTo>
                  <a:cubicBezTo>
                    <a:pt x="897257" y="858233"/>
                    <a:pt x="885839" y="862995"/>
                    <a:pt x="877276" y="870615"/>
                  </a:cubicBezTo>
                  <a:cubicBezTo>
                    <a:pt x="868712" y="879187"/>
                    <a:pt x="856343" y="883950"/>
                    <a:pt x="843973" y="883950"/>
                  </a:cubicBezTo>
                  <a:cubicBezTo>
                    <a:pt x="830653" y="883950"/>
                    <a:pt x="819235" y="879187"/>
                    <a:pt x="810671" y="870615"/>
                  </a:cubicBezTo>
                  <a:cubicBezTo>
                    <a:pt x="802108" y="862995"/>
                    <a:pt x="790690" y="858233"/>
                    <a:pt x="778321" y="858233"/>
                  </a:cubicBezTo>
                  <a:cubicBezTo>
                    <a:pt x="750727" y="858233"/>
                    <a:pt x="728843" y="880140"/>
                    <a:pt x="728843" y="907762"/>
                  </a:cubicBezTo>
                  <a:cubicBezTo>
                    <a:pt x="728843" y="920145"/>
                    <a:pt x="733600" y="931575"/>
                    <a:pt x="741212" y="940147"/>
                  </a:cubicBezTo>
                  <a:cubicBezTo>
                    <a:pt x="748824" y="948720"/>
                    <a:pt x="754533" y="960150"/>
                    <a:pt x="754533" y="973485"/>
                  </a:cubicBezTo>
                  <a:cubicBezTo>
                    <a:pt x="754533" y="986820"/>
                    <a:pt x="749776" y="998250"/>
                    <a:pt x="741212" y="1006822"/>
                  </a:cubicBezTo>
                  <a:cubicBezTo>
                    <a:pt x="733600" y="1015395"/>
                    <a:pt x="728843" y="1026825"/>
                    <a:pt x="728843" y="1039208"/>
                  </a:cubicBezTo>
                  <a:cubicBezTo>
                    <a:pt x="728843" y="1066830"/>
                    <a:pt x="750727" y="1088738"/>
                    <a:pt x="778321" y="1088738"/>
                  </a:cubicBezTo>
                  <a:cubicBezTo>
                    <a:pt x="805914" y="1088738"/>
                    <a:pt x="827798" y="1066830"/>
                    <a:pt x="827798" y="1039208"/>
                  </a:cubicBezTo>
                  <a:cubicBezTo>
                    <a:pt x="827798" y="1026825"/>
                    <a:pt x="823041" y="1015395"/>
                    <a:pt x="815429" y="1006822"/>
                  </a:cubicBezTo>
                  <a:cubicBezTo>
                    <a:pt x="806865" y="998250"/>
                    <a:pt x="802108" y="985867"/>
                    <a:pt x="802108" y="973485"/>
                  </a:cubicBezTo>
                  <a:cubicBezTo>
                    <a:pt x="802108" y="962055"/>
                    <a:pt x="805914" y="951577"/>
                    <a:pt x="812574" y="943005"/>
                  </a:cubicBezTo>
                  <a:cubicBezTo>
                    <a:pt x="821138" y="936337"/>
                    <a:pt x="831604" y="932527"/>
                    <a:pt x="843022" y="932527"/>
                  </a:cubicBezTo>
                  <a:cubicBezTo>
                    <a:pt x="856343" y="932527"/>
                    <a:pt x="867761" y="937290"/>
                    <a:pt x="876324" y="945862"/>
                  </a:cubicBezTo>
                  <a:cubicBezTo>
                    <a:pt x="884888" y="953483"/>
                    <a:pt x="896306" y="958245"/>
                    <a:pt x="908675" y="958245"/>
                  </a:cubicBezTo>
                  <a:cubicBezTo>
                    <a:pt x="937220" y="957292"/>
                    <a:pt x="959104" y="935385"/>
                    <a:pt x="959104" y="907762"/>
                  </a:cubicBezTo>
                  <a:moveTo>
                    <a:pt x="70410" y="907762"/>
                  </a:moveTo>
                  <a:cubicBezTo>
                    <a:pt x="70410" y="935385"/>
                    <a:pt x="92295" y="957292"/>
                    <a:pt x="119888" y="957292"/>
                  </a:cubicBezTo>
                  <a:cubicBezTo>
                    <a:pt x="132257" y="957292"/>
                    <a:pt x="143675" y="952530"/>
                    <a:pt x="152239" y="944910"/>
                  </a:cubicBezTo>
                  <a:cubicBezTo>
                    <a:pt x="160802" y="936337"/>
                    <a:pt x="173172" y="931575"/>
                    <a:pt x="185541" y="931575"/>
                  </a:cubicBezTo>
                  <a:cubicBezTo>
                    <a:pt x="196959" y="931575"/>
                    <a:pt x="207425" y="935385"/>
                    <a:pt x="215989" y="942052"/>
                  </a:cubicBezTo>
                  <a:cubicBezTo>
                    <a:pt x="222649" y="950625"/>
                    <a:pt x="226455" y="961102"/>
                    <a:pt x="226455" y="972533"/>
                  </a:cubicBezTo>
                  <a:cubicBezTo>
                    <a:pt x="226455" y="985867"/>
                    <a:pt x="221698" y="997297"/>
                    <a:pt x="213134" y="1005870"/>
                  </a:cubicBezTo>
                  <a:cubicBezTo>
                    <a:pt x="205522" y="1014442"/>
                    <a:pt x="200765" y="1025872"/>
                    <a:pt x="200765" y="1038255"/>
                  </a:cubicBezTo>
                  <a:cubicBezTo>
                    <a:pt x="200765" y="1065877"/>
                    <a:pt x="222649" y="1087785"/>
                    <a:pt x="250242" y="1087785"/>
                  </a:cubicBezTo>
                  <a:cubicBezTo>
                    <a:pt x="277836" y="1087785"/>
                    <a:pt x="299720" y="1065877"/>
                    <a:pt x="299720" y="1038255"/>
                  </a:cubicBezTo>
                  <a:cubicBezTo>
                    <a:pt x="299720" y="1025872"/>
                    <a:pt x="294963" y="1014442"/>
                    <a:pt x="287351" y="1005870"/>
                  </a:cubicBezTo>
                  <a:cubicBezTo>
                    <a:pt x="278787" y="997297"/>
                    <a:pt x="274030" y="984915"/>
                    <a:pt x="274030" y="972533"/>
                  </a:cubicBezTo>
                  <a:cubicBezTo>
                    <a:pt x="274030" y="960150"/>
                    <a:pt x="278787" y="947767"/>
                    <a:pt x="287351" y="939195"/>
                  </a:cubicBezTo>
                  <a:cubicBezTo>
                    <a:pt x="294963" y="930622"/>
                    <a:pt x="299720" y="919192"/>
                    <a:pt x="299720" y="906810"/>
                  </a:cubicBezTo>
                  <a:cubicBezTo>
                    <a:pt x="299720" y="879187"/>
                    <a:pt x="277836" y="857280"/>
                    <a:pt x="250242" y="857280"/>
                  </a:cubicBezTo>
                  <a:cubicBezTo>
                    <a:pt x="237873" y="857280"/>
                    <a:pt x="226455" y="862042"/>
                    <a:pt x="217892" y="869662"/>
                  </a:cubicBezTo>
                  <a:cubicBezTo>
                    <a:pt x="209328" y="878235"/>
                    <a:pt x="196959" y="882997"/>
                    <a:pt x="184589" y="882997"/>
                  </a:cubicBezTo>
                  <a:cubicBezTo>
                    <a:pt x="172220" y="882997"/>
                    <a:pt x="159851" y="878235"/>
                    <a:pt x="151287" y="869662"/>
                  </a:cubicBezTo>
                  <a:cubicBezTo>
                    <a:pt x="142724" y="862042"/>
                    <a:pt x="131306" y="857280"/>
                    <a:pt x="118937" y="857280"/>
                  </a:cubicBezTo>
                  <a:cubicBezTo>
                    <a:pt x="92295" y="859185"/>
                    <a:pt x="70410" y="881092"/>
                    <a:pt x="70410" y="907762"/>
                  </a:cubicBezTo>
                  <a:moveTo>
                    <a:pt x="893451" y="30"/>
                  </a:moveTo>
                  <a:cubicBezTo>
                    <a:pt x="865858" y="982"/>
                    <a:pt x="844925" y="22890"/>
                    <a:pt x="844925" y="50512"/>
                  </a:cubicBezTo>
                  <a:cubicBezTo>
                    <a:pt x="844925" y="62895"/>
                    <a:pt x="849682" y="74325"/>
                    <a:pt x="857294" y="81945"/>
                  </a:cubicBezTo>
                  <a:cubicBezTo>
                    <a:pt x="865858" y="90517"/>
                    <a:pt x="870615" y="101947"/>
                    <a:pt x="871567" y="115282"/>
                  </a:cubicBezTo>
                  <a:cubicBezTo>
                    <a:pt x="872518" y="128617"/>
                    <a:pt x="866809" y="140047"/>
                    <a:pt x="859197" y="149572"/>
                  </a:cubicBezTo>
                  <a:cubicBezTo>
                    <a:pt x="851585" y="158145"/>
                    <a:pt x="847780" y="169575"/>
                    <a:pt x="847780" y="181957"/>
                  </a:cubicBezTo>
                  <a:cubicBezTo>
                    <a:pt x="848731" y="209580"/>
                    <a:pt x="870615" y="230535"/>
                    <a:pt x="898208" y="230535"/>
                  </a:cubicBezTo>
                  <a:cubicBezTo>
                    <a:pt x="910578" y="230535"/>
                    <a:pt x="921996" y="225772"/>
                    <a:pt x="930559" y="218152"/>
                  </a:cubicBezTo>
                  <a:cubicBezTo>
                    <a:pt x="939123" y="209580"/>
                    <a:pt x="950541" y="204817"/>
                    <a:pt x="963862" y="204817"/>
                  </a:cubicBezTo>
                  <a:cubicBezTo>
                    <a:pt x="977182" y="204817"/>
                    <a:pt x="988600" y="209580"/>
                    <a:pt x="998115" y="217200"/>
                  </a:cubicBezTo>
                  <a:cubicBezTo>
                    <a:pt x="1006679" y="224820"/>
                    <a:pt x="1018097" y="228630"/>
                    <a:pt x="1030466" y="228630"/>
                  </a:cubicBezTo>
                  <a:cubicBezTo>
                    <a:pt x="1058059" y="228630"/>
                    <a:pt x="1078992" y="205770"/>
                    <a:pt x="1078992" y="178147"/>
                  </a:cubicBezTo>
                  <a:cubicBezTo>
                    <a:pt x="1078992" y="150525"/>
                    <a:pt x="1056156" y="129570"/>
                    <a:pt x="1028563" y="129570"/>
                  </a:cubicBezTo>
                  <a:cubicBezTo>
                    <a:pt x="1016194" y="129570"/>
                    <a:pt x="1004776" y="134332"/>
                    <a:pt x="997164" y="141952"/>
                  </a:cubicBezTo>
                  <a:cubicBezTo>
                    <a:pt x="988600" y="150525"/>
                    <a:pt x="977182" y="155287"/>
                    <a:pt x="963862" y="156240"/>
                  </a:cubicBezTo>
                  <a:cubicBezTo>
                    <a:pt x="952444" y="156240"/>
                    <a:pt x="941977" y="152430"/>
                    <a:pt x="933414" y="145762"/>
                  </a:cubicBezTo>
                  <a:cubicBezTo>
                    <a:pt x="926753" y="137190"/>
                    <a:pt x="921996" y="126712"/>
                    <a:pt x="921996" y="115282"/>
                  </a:cubicBezTo>
                  <a:cubicBezTo>
                    <a:pt x="921996" y="101947"/>
                    <a:pt x="926753" y="90517"/>
                    <a:pt x="934365" y="80992"/>
                  </a:cubicBezTo>
                  <a:cubicBezTo>
                    <a:pt x="941977" y="72420"/>
                    <a:pt x="945783" y="60990"/>
                    <a:pt x="945783" y="48607"/>
                  </a:cubicBezTo>
                  <a:cubicBezTo>
                    <a:pt x="942929" y="20985"/>
                    <a:pt x="920093" y="-923"/>
                    <a:pt x="893451" y="3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Mulish"/>
                <a:ea typeface="Mulish"/>
                <a:cs typeface="Mulish"/>
                <a:sym typeface="Mulish"/>
              </a:endParaRPr>
            </a:p>
          </p:txBody>
        </p:sp>
      </p:grpSp>
      <p:cxnSp>
        <p:nvCxnSpPr>
          <p:cNvPr id="199" name="Google Shape;199;p14"/>
          <p:cNvCxnSpPr/>
          <p:nvPr/>
        </p:nvCxnSpPr>
        <p:spPr>
          <a:xfrm>
            <a:off x="4577714" y="3438964"/>
            <a:ext cx="0" cy="691500"/>
          </a:xfrm>
          <a:prstGeom prst="straightConnector1">
            <a:avLst/>
          </a:prstGeom>
          <a:noFill/>
          <a:ln cap="flat" cmpd="sng" w="9525">
            <a:solidFill>
              <a:schemeClr val="lt1">
                <a:alpha val="49800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Disprz Brand 2025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5D38DF"/>
      </a:accent1>
      <a:accent2>
        <a:srgbClr val="E30078"/>
      </a:accent2>
      <a:accent3>
        <a:srgbClr val="D5CBE9"/>
      </a:accent3>
      <a:accent4>
        <a:srgbClr val="5F9EA0"/>
      </a:accent4>
      <a:accent5>
        <a:srgbClr val="000080"/>
      </a:accent5>
      <a:accent6>
        <a:srgbClr val="494949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